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</p:sldMasterIdLst>
  <p:notesMasterIdLst>
    <p:notesMasterId r:id="rId35"/>
  </p:notesMasterIdLst>
  <p:handoutMasterIdLst>
    <p:handoutMasterId r:id="rId36"/>
  </p:handoutMasterIdLst>
  <p:sldIdLst>
    <p:sldId id="300" r:id="rId3"/>
    <p:sldId id="257" r:id="rId4"/>
    <p:sldId id="291" r:id="rId5"/>
    <p:sldId id="302" r:id="rId6"/>
    <p:sldId id="303" r:id="rId7"/>
    <p:sldId id="293" r:id="rId8"/>
    <p:sldId id="304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516" r:id="rId17"/>
    <p:sldId id="313" r:id="rId18"/>
    <p:sldId id="314" r:id="rId19"/>
    <p:sldId id="315" r:id="rId20"/>
    <p:sldId id="316" r:id="rId21"/>
    <p:sldId id="318" r:id="rId22"/>
    <p:sldId id="426" r:id="rId23"/>
    <p:sldId id="427" r:id="rId24"/>
    <p:sldId id="519" r:id="rId25"/>
    <p:sldId id="520" r:id="rId26"/>
    <p:sldId id="428" r:id="rId27"/>
    <p:sldId id="429" r:id="rId28"/>
    <p:sldId id="430" r:id="rId29"/>
    <p:sldId id="431" r:id="rId30"/>
    <p:sldId id="517" r:id="rId31"/>
    <p:sldId id="432" r:id="rId32"/>
    <p:sldId id="518" r:id="rId33"/>
    <p:sldId id="515" r:id="rId34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8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6412"/>
  </p:normalViewPr>
  <p:slideViewPr>
    <p:cSldViewPr snapToGrid="0">
      <p:cViewPr varScale="1">
        <p:scale>
          <a:sx n="112" d="100"/>
          <a:sy n="112" d="100"/>
        </p:scale>
        <p:origin x="414" y="78"/>
      </p:cViewPr>
      <p:guideLst>
        <p:guide orient="horz" pos="2256"/>
        <p:guide pos="3840"/>
      </p:guideLst>
    </p:cSldViewPr>
  </p:slideViewPr>
  <p:outlineViewPr>
    <p:cViewPr>
      <p:scale>
        <a:sx n="33" d="100"/>
        <a:sy n="33" d="100"/>
      </p:scale>
      <p:origin x="0" y="-5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53EEF6-1463-4060-B8EA-1BD97C08DC12}" type="doc">
      <dgm:prSet loTypeId="urn:microsoft.com/office/officeart/2008/layout/HalfCircleOrganizationChart" loCatId="hierarchy" qsTypeId="urn:microsoft.com/office/officeart/2005/8/quickstyle/3d4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5D55B853-00B9-43BB-A42B-D0FAFE6D1591}">
      <dgm:prSet phldrT="[Text]"/>
      <dgm:spPr/>
      <dgm:t>
        <a:bodyPr/>
        <a:lstStyle/>
        <a:p>
          <a:r>
            <a:rPr lang="en-US" dirty="0" err="1"/>
            <a:t>Kalimat</a:t>
          </a:r>
          <a:endParaRPr lang="en-US" dirty="0"/>
        </a:p>
      </dgm:t>
    </dgm:pt>
    <dgm:pt modelId="{214D46E6-6D0A-45A6-A9D5-7FB2147B3145}" type="parTrans" cxnId="{82D2FE8C-726B-4C2A-BE81-976299C7D952}">
      <dgm:prSet/>
      <dgm:spPr/>
      <dgm:t>
        <a:bodyPr/>
        <a:lstStyle/>
        <a:p>
          <a:endParaRPr lang="en-US"/>
        </a:p>
      </dgm:t>
    </dgm:pt>
    <dgm:pt modelId="{3DDE6D59-D80C-41F5-8FC9-7D9E4842C61E}" type="sibTrans" cxnId="{82D2FE8C-726B-4C2A-BE81-976299C7D952}">
      <dgm:prSet/>
      <dgm:spPr/>
      <dgm:t>
        <a:bodyPr/>
        <a:lstStyle/>
        <a:p>
          <a:endParaRPr lang="en-US"/>
        </a:p>
      </dgm:t>
    </dgm:pt>
    <dgm:pt modelId="{1C8FFEA5-E063-4F96-92C4-9113E87F5856}" type="asst">
      <dgm:prSet phldrT="[Text]"/>
      <dgm:spPr/>
      <dgm:t>
        <a:bodyPr/>
        <a:lstStyle/>
        <a:p>
          <a:r>
            <a:rPr lang="en-US" dirty="0" err="1"/>
            <a:t>Bermakna</a:t>
          </a:r>
          <a:endParaRPr lang="en-US" dirty="0"/>
        </a:p>
      </dgm:t>
    </dgm:pt>
    <dgm:pt modelId="{5389DBA1-CBDE-4783-90F8-93641EE498DB}" type="parTrans" cxnId="{D1621346-F2B4-4210-8B8C-B4345071A675}">
      <dgm:prSet/>
      <dgm:spPr/>
      <dgm:t>
        <a:bodyPr/>
        <a:lstStyle/>
        <a:p>
          <a:endParaRPr lang="en-US"/>
        </a:p>
      </dgm:t>
    </dgm:pt>
    <dgm:pt modelId="{BCD64034-C984-4C90-B52D-8AB571F675C3}" type="sibTrans" cxnId="{D1621346-F2B4-4210-8B8C-B4345071A675}">
      <dgm:prSet/>
      <dgm:spPr/>
      <dgm:t>
        <a:bodyPr/>
        <a:lstStyle/>
        <a:p>
          <a:endParaRPr lang="en-US"/>
        </a:p>
      </dgm:t>
    </dgm:pt>
    <dgm:pt modelId="{6C4FCEF3-73F2-4A4D-9EF5-61E9D3E7B13E}" type="asst">
      <dgm:prSet phldrT="[Text]"/>
      <dgm:spPr/>
      <dgm:t>
        <a:bodyPr/>
        <a:lstStyle/>
        <a:p>
          <a:r>
            <a:rPr lang="en-US" dirty="0"/>
            <a:t>Tidak </a:t>
          </a:r>
          <a:r>
            <a:rPr lang="en-US" dirty="0" err="1"/>
            <a:t>Bermakna</a:t>
          </a:r>
          <a:endParaRPr lang="en-US" dirty="0"/>
        </a:p>
      </dgm:t>
    </dgm:pt>
    <dgm:pt modelId="{1DCF80EA-C199-43FC-9E6F-C7C23F2BCDD4}" type="parTrans" cxnId="{4ADDFEA7-FF51-46F6-B964-DEFE8AC97A27}">
      <dgm:prSet/>
      <dgm:spPr/>
      <dgm:t>
        <a:bodyPr/>
        <a:lstStyle/>
        <a:p>
          <a:endParaRPr lang="en-US"/>
        </a:p>
      </dgm:t>
    </dgm:pt>
    <dgm:pt modelId="{D4BC8F03-E81D-4077-B120-BB281B737995}" type="sibTrans" cxnId="{4ADDFEA7-FF51-46F6-B964-DEFE8AC97A27}">
      <dgm:prSet/>
      <dgm:spPr/>
      <dgm:t>
        <a:bodyPr/>
        <a:lstStyle/>
        <a:p>
          <a:endParaRPr lang="en-US"/>
        </a:p>
      </dgm:t>
    </dgm:pt>
    <dgm:pt modelId="{D9379D77-EC51-4D11-B5BC-2BE3CC3B3A16}" type="asst">
      <dgm:prSet phldrT="[Text]"/>
      <dgm:spPr/>
      <dgm:t>
        <a:bodyPr/>
        <a:lstStyle/>
        <a:p>
          <a:r>
            <a:rPr lang="en-US" dirty="0" err="1"/>
            <a:t>Deklaratif</a:t>
          </a:r>
          <a:endParaRPr lang="en-US" dirty="0"/>
        </a:p>
      </dgm:t>
    </dgm:pt>
    <dgm:pt modelId="{6849E321-AA13-4431-8DA4-3C9EC6447D60}" type="parTrans" cxnId="{6D156C54-9CA3-4CAE-A6AD-74A77A18C287}">
      <dgm:prSet/>
      <dgm:spPr/>
      <dgm:t>
        <a:bodyPr/>
        <a:lstStyle/>
        <a:p>
          <a:endParaRPr lang="en-US"/>
        </a:p>
      </dgm:t>
    </dgm:pt>
    <dgm:pt modelId="{CEC410C2-7380-47CD-801E-480074D33AFF}" type="sibTrans" cxnId="{6D156C54-9CA3-4CAE-A6AD-74A77A18C287}">
      <dgm:prSet/>
      <dgm:spPr/>
      <dgm:t>
        <a:bodyPr/>
        <a:lstStyle/>
        <a:p>
          <a:endParaRPr lang="en-US"/>
        </a:p>
      </dgm:t>
    </dgm:pt>
    <dgm:pt modelId="{71C42244-8D16-4CCC-9546-F724AD2F5C04}" type="asst">
      <dgm:prSet phldrT="[Text]"/>
      <dgm:spPr/>
      <dgm:t>
        <a:bodyPr/>
        <a:lstStyle/>
        <a:p>
          <a:r>
            <a:rPr lang="en-US" dirty="0"/>
            <a:t>Non </a:t>
          </a:r>
          <a:r>
            <a:rPr lang="en-US" dirty="0" err="1"/>
            <a:t>Deklaratif</a:t>
          </a:r>
          <a:endParaRPr lang="en-US" dirty="0"/>
        </a:p>
      </dgm:t>
    </dgm:pt>
    <dgm:pt modelId="{565361A6-C394-4C65-AA24-FDE6592A06C8}" type="parTrans" cxnId="{F1A0AF53-6B44-440C-A0D7-58845232DFDE}">
      <dgm:prSet/>
      <dgm:spPr/>
      <dgm:t>
        <a:bodyPr/>
        <a:lstStyle/>
        <a:p>
          <a:endParaRPr lang="en-US"/>
        </a:p>
      </dgm:t>
    </dgm:pt>
    <dgm:pt modelId="{3CEDC843-C8B1-4CB7-B186-33346924174C}" type="sibTrans" cxnId="{F1A0AF53-6B44-440C-A0D7-58845232DFDE}">
      <dgm:prSet/>
      <dgm:spPr/>
      <dgm:t>
        <a:bodyPr/>
        <a:lstStyle/>
        <a:p>
          <a:endParaRPr lang="en-US"/>
        </a:p>
      </dgm:t>
    </dgm:pt>
    <dgm:pt modelId="{499F22A1-0C3D-4440-A127-2AA02617024B}" type="asst">
      <dgm:prSet phldrT="[Text]"/>
      <dgm:spPr/>
      <dgm:t>
        <a:bodyPr/>
        <a:lstStyle/>
        <a:p>
          <a:r>
            <a:rPr lang="en-US" dirty="0" err="1"/>
            <a:t>Benar</a:t>
          </a:r>
          <a:endParaRPr lang="en-US" dirty="0"/>
        </a:p>
      </dgm:t>
    </dgm:pt>
    <dgm:pt modelId="{A127E645-D06D-4831-AEEF-C868E1E7E563}" type="parTrans" cxnId="{CB2BEEE5-1D8E-434A-8161-E996E91BB7D3}">
      <dgm:prSet/>
      <dgm:spPr/>
      <dgm:t>
        <a:bodyPr/>
        <a:lstStyle/>
        <a:p>
          <a:endParaRPr lang="en-US"/>
        </a:p>
      </dgm:t>
    </dgm:pt>
    <dgm:pt modelId="{9B1F8D5E-8C04-4F03-B88E-5576955B9308}" type="sibTrans" cxnId="{CB2BEEE5-1D8E-434A-8161-E996E91BB7D3}">
      <dgm:prSet/>
      <dgm:spPr/>
      <dgm:t>
        <a:bodyPr/>
        <a:lstStyle/>
        <a:p>
          <a:endParaRPr lang="en-US"/>
        </a:p>
      </dgm:t>
    </dgm:pt>
    <dgm:pt modelId="{1C3255D8-7128-4B76-BF8A-1E798330892F}" type="asst">
      <dgm:prSet phldrT="[Text]"/>
      <dgm:spPr/>
      <dgm:t>
        <a:bodyPr/>
        <a:lstStyle/>
        <a:p>
          <a:r>
            <a:rPr lang="en-US" dirty="0"/>
            <a:t>Salah</a:t>
          </a:r>
        </a:p>
      </dgm:t>
    </dgm:pt>
    <dgm:pt modelId="{D7E5EC96-D7EC-427C-A4DE-209765B01BF3}" type="parTrans" cxnId="{0799ABF7-F57B-4086-8CE8-AEBC2A0CCAB1}">
      <dgm:prSet/>
      <dgm:spPr/>
      <dgm:t>
        <a:bodyPr/>
        <a:lstStyle/>
        <a:p>
          <a:endParaRPr lang="en-US"/>
        </a:p>
      </dgm:t>
    </dgm:pt>
    <dgm:pt modelId="{D42AF772-C436-4ACE-B197-BCDA27998770}" type="sibTrans" cxnId="{0799ABF7-F57B-4086-8CE8-AEBC2A0CCAB1}">
      <dgm:prSet/>
      <dgm:spPr/>
      <dgm:t>
        <a:bodyPr/>
        <a:lstStyle/>
        <a:p>
          <a:endParaRPr lang="en-US"/>
        </a:p>
      </dgm:t>
    </dgm:pt>
    <dgm:pt modelId="{6B4D0754-459D-4565-A6DC-24A4EFD89E31}" type="pres">
      <dgm:prSet presAssocID="{7C53EEF6-1463-4060-B8EA-1BD97C08DC12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2D600E7-11B9-4B08-881C-FCF829F253B2}" type="pres">
      <dgm:prSet presAssocID="{5D55B853-00B9-43BB-A42B-D0FAFE6D1591}" presName="hierRoot1" presStyleCnt="0">
        <dgm:presLayoutVars>
          <dgm:hierBranch val="init"/>
        </dgm:presLayoutVars>
      </dgm:prSet>
      <dgm:spPr/>
    </dgm:pt>
    <dgm:pt modelId="{74FBBC39-3581-476D-81BA-17040E58310F}" type="pres">
      <dgm:prSet presAssocID="{5D55B853-00B9-43BB-A42B-D0FAFE6D1591}" presName="rootComposite1" presStyleCnt="0"/>
      <dgm:spPr/>
    </dgm:pt>
    <dgm:pt modelId="{93FF02DD-E9E9-4254-A5F0-C3D1E5E60338}" type="pres">
      <dgm:prSet presAssocID="{5D55B853-00B9-43BB-A42B-D0FAFE6D1591}" presName="rootText1" presStyleLbl="alignAcc1" presStyleIdx="0" presStyleCnt="0">
        <dgm:presLayoutVars>
          <dgm:chPref val="3"/>
        </dgm:presLayoutVars>
      </dgm:prSet>
      <dgm:spPr/>
    </dgm:pt>
    <dgm:pt modelId="{BEBE6ED7-4288-4AFB-8E7C-3CF17BD60B91}" type="pres">
      <dgm:prSet presAssocID="{5D55B853-00B9-43BB-A42B-D0FAFE6D1591}" presName="topArc1" presStyleLbl="parChTrans1D1" presStyleIdx="0" presStyleCnt="14"/>
      <dgm:spPr/>
    </dgm:pt>
    <dgm:pt modelId="{C4229D1E-7164-40D5-B082-57003C266D09}" type="pres">
      <dgm:prSet presAssocID="{5D55B853-00B9-43BB-A42B-D0FAFE6D1591}" presName="bottomArc1" presStyleLbl="parChTrans1D1" presStyleIdx="1" presStyleCnt="14"/>
      <dgm:spPr/>
    </dgm:pt>
    <dgm:pt modelId="{A769F4AC-C596-4328-A44D-4AF7A5D3DEE7}" type="pres">
      <dgm:prSet presAssocID="{5D55B853-00B9-43BB-A42B-D0FAFE6D1591}" presName="topConnNode1" presStyleLbl="node1" presStyleIdx="0" presStyleCnt="0"/>
      <dgm:spPr/>
    </dgm:pt>
    <dgm:pt modelId="{5AB6F9FF-BE7E-4F44-9502-04DFC06BA512}" type="pres">
      <dgm:prSet presAssocID="{5D55B853-00B9-43BB-A42B-D0FAFE6D1591}" presName="hierChild2" presStyleCnt="0"/>
      <dgm:spPr/>
    </dgm:pt>
    <dgm:pt modelId="{9E764CA2-A415-4324-A296-71FB3957990F}" type="pres">
      <dgm:prSet presAssocID="{5D55B853-00B9-43BB-A42B-D0FAFE6D1591}" presName="hierChild3" presStyleCnt="0"/>
      <dgm:spPr/>
    </dgm:pt>
    <dgm:pt modelId="{61EFFD5D-169B-40F7-A1FB-ACBFBB227482}" type="pres">
      <dgm:prSet presAssocID="{5389DBA1-CBDE-4783-90F8-93641EE498DB}" presName="Name101" presStyleLbl="parChTrans1D2" presStyleIdx="0" presStyleCnt="2"/>
      <dgm:spPr/>
    </dgm:pt>
    <dgm:pt modelId="{98153F22-141F-416E-A4B3-0AD8AEA54F8E}" type="pres">
      <dgm:prSet presAssocID="{1C8FFEA5-E063-4F96-92C4-9113E87F5856}" presName="hierRoot3" presStyleCnt="0">
        <dgm:presLayoutVars>
          <dgm:hierBranch val="init"/>
        </dgm:presLayoutVars>
      </dgm:prSet>
      <dgm:spPr/>
    </dgm:pt>
    <dgm:pt modelId="{D77BE968-4F1C-4F02-9521-D8340F96F3B5}" type="pres">
      <dgm:prSet presAssocID="{1C8FFEA5-E063-4F96-92C4-9113E87F5856}" presName="rootComposite3" presStyleCnt="0"/>
      <dgm:spPr/>
    </dgm:pt>
    <dgm:pt modelId="{7B4FFD9C-8E4F-4F30-8E5C-7DEFCAEDD028}" type="pres">
      <dgm:prSet presAssocID="{1C8FFEA5-E063-4F96-92C4-9113E87F5856}" presName="rootText3" presStyleLbl="alignAcc1" presStyleIdx="0" presStyleCnt="0">
        <dgm:presLayoutVars>
          <dgm:chPref val="3"/>
        </dgm:presLayoutVars>
      </dgm:prSet>
      <dgm:spPr/>
    </dgm:pt>
    <dgm:pt modelId="{6B8F1E25-F210-484C-B429-BBF5A8FAA306}" type="pres">
      <dgm:prSet presAssocID="{1C8FFEA5-E063-4F96-92C4-9113E87F5856}" presName="topArc3" presStyleLbl="parChTrans1D1" presStyleIdx="2" presStyleCnt="14"/>
      <dgm:spPr/>
    </dgm:pt>
    <dgm:pt modelId="{2296FEC1-E8DF-4353-8404-06ED6AD74A06}" type="pres">
      <dgm:prSet presAssocID="{1C8FFEA5-E063-4F96-92C4-9113E87F5856}" presName="bottomArc3" presStyleLbl="parChTrans1D1" presStyleIdx="3" presStyleCnt="14"/>
      <dgm:spPr/>
    </dgm:pt>
    <dgm:pt modelId="{BF692C6A-A142-4F8C-8889-919EE6688124}" type="pres">
      <dgm:prSet presAssocID="{1C8FFEA5-E063-4F96-92C4-9113E87F5856}" presName="topConnNode3" presStyleLbl="asst1" presStyleIdx="0" presStyleCnt="0"/>
      <dgm:spPr/>
    </dgm:pt>
    <dgm:pt modelId="{A023347C-BFFC-4C4B-8A09-E0405B29F077}" type="pres">
      <dgm:prSet presAssocID="{1C8FFEA5-E063-4F96-92C4-9113E87F5856}" presName="hierChild6" presStyleCnt="0"/>
      <dgm:spPr/>
    </dgm:pt>
    <dgm:pt modelId="{99923D8E-6644-447C-A5D4-C05DD8754FB6}" type="pres">
      <dgm:prSet presAssocID="{1C8FFEA5-E063-4F96-92C4-9113E87F5856}" presName="hierChild7" presStyleCnt="0"/>
      <dgm:spPr/>
    </dgm:pt>
    <dgm:pt modelId="{E4EE5877-7A85-4AFD-9A9E-32C08D2BF334}" type="pres">
      <dgm:prSet presAssocID="{6849E321-AA13-4431-8DA4-3C9EC6447D60}" presName="Name101" presStyleLbl="parChTrans1D3" presStyleIdx="0" presStyleCnt="2"/>
      <dgm:spPr/>
    </dgm:pt>
    <dgm:pt modelId="{5A597B73-20BE-419A-9650-C687F872800F}" type="pres">
      <dgm:prSet presAssocID="{D9379D77-EC51-4D11-B5BC-2BE3CC3B3A16}" presName="hierRoot3" presStyleCnt="0">
        <dgm:presLayoutVars>
          <dgm:hierBranch val="init"/>
        </dgm:presLayoutVars>
      </dgm:prSet>
      <dgm:spPr/>
    </dgm:pt>
    <dgm:pt modelId="{11D376A2-E2D8-4C2F-A6DE-128CFCDD36BD}" type="pres">
      <dgm:prSet presAssocID="{D9379D77-EC51-4D11-B5BC-2BE3CC3B3A16}" presName="rootComposite3" presStyleCnt="0"/>
      <dgm:spPr/>
    </dgm:pt>
    <dgm:pt modelId="{2E49F85C-6E1E-46B1-A9CC-226F19751DCA}" type="pres">
      <dgm:prSet presAssocID="{D9379D77-EC51-4D11-B5BC-2BE3CC3B3A16}" presName="rootText3" presStyleLbl="alignAcc1" presStyleIdx="0" presStyleCnt="0">
        <dgm:presLayoutVars>
          <dgm:chPref val="3"/>
        </dgm:presLayoutVars>
      </dgm:prSet>
      <dgm:spPr/>
    </dgm:pt>
    <dgm:pt modelId="{F5B750C1-0EDE-4EC4-A853-9435E667BEA6}" type="pres">
      <dgm:prSet presAssocID="{D9379D77-EC51-4D11-B5BC-2BE3CC3B3A16}" presName="topArc3" presStyleLbl="parChTrans1D1" presStyleIdx="4" presStyleCnt="14"/>
      <dgm:spPr/>
    </dgm:pt>
    <dgm:pt modelId="{619B4CC2-917A-427B-8580-97224A4FF277}" type="pres">
      <dgm:prSet presAssocID="{D9379D77-EC51-4D11-B5BC-2BE3CC3B3A16}" presName="bottomArc3" presStyleLbl="parChTrans1D1" presStyleIdx="5" presStyleCnt="14"/>
      <dgm:spPr/>
    </dgm:pt>
    <dgm:pt modelId="{6510F5A4-92FB-4113-8D77-359AF630E36D}" type="pres">
      <dgm:prSet presAssocID="{D9379D77-EC51-4D11-B5BC-2BE3CC3B3A16}" presName="topConnNode3" presStyleLbl="asst1" presStyleIdx="0" presStyleCnt="0"/>
      <dgm:spPr/>
    </dgm:pt>
    <dgm:pt modelId="{A5340138-1FF3-48AF-9823-87A708773A97}" type="pres">
      <dgm:prSet presAssocID="{D9379D77-EC51-4D11-B5BC-2BE3CC3B3A16}" presName="hierChild6" presStyleCnt="0"/>
      <dgm:spPr/>
    </dgm:pt>
    <dgm:pt modelId="{BE996255-1EA9-447F-B15B-AB5758831C38}" type="pres">
      <dgm:prSet presAssocID="{D9379D77-EC51-4D11-B5BC-2BE3CC3B3A16}" presName="hierChild7" presStyleCnt="0"/>
      <dgm:spPr/>
    </dgm:pt>
    <dgm:pt modelId="{713664C1-7881-4CCC-B5EE-CB69A66F2185}" type="pres">
      <dgm:prSet presAssocID="{A127E645-D06D-4831-AEEF-C868E1E7E563}" presName="Name101" presStyleLbl="parChTrans1D4" presStyleIdx="0" presStyleCnt="2"/>
      <dgm:spPr/>
    </dgm:pt>
    <dgm:pt modelId="{399BD0F4-E696-4E1B-8A56-0A2F78FD397F}" type="pres">
      <dgm:prSet presAssocID="{499F22A1-0C3D-4440-A127-2AA02617024B}" presName="hierRoot3" presStyleCnt="0">
        <dgm:presLayoutVars>
          <dgm:hierBranch val="init"/>
        </dgm:presLayoutVars>
      </dgm:prSet>
      <dgm:spPr/>
    </dgm:pt>
    <dgm:pt modelId="{424207DC-0168-4D35-9CE8-3146DC8EF125}" type="pres">
      <dgm:prSet presAssocID="{499F22A1-0C3D-4440-A127-2AA02617024B}" presName="rootComposite3" presStyleCnt="0"/>
      <dgm:spPr/>
    </dgm:pt>
    <dgm:pt modelId="{3B13218B-F5AC-4FB2-A496-15F62B2F0B2C}" type="pres">
      <dgm:prSet presAssocID="{499F22A1-0C3D-4440-A127-2AA02617024B}" presName="rootText3" presStyleLbl="alignAcc1" presStyleIdx="0" presStyleCnt="0">
        <dgm:presLayoutVars>
          <dgm:chPref val="3"/>
        </dgm:presLayoutVars>
      </dgm:prSet>
      <dgm:spPr/>
    </dgm:pt>
    <dgm:pt modelId="{467D7EC8-FA4A-4BCD-BD05-74B82C294024}" type="pres">
      <dgm:prSet presAssocID="{499F22A1-0C3D-4440-A127-2AA02617024B}" presName="topArc3" presStyleLbl="parChTrans1D1" presStyleIdx="6" presStyleCnt="14"/>
      <dgm:spPr/>
    </dgm:pt>
    <dgm:pt modelId="{75DDA384-1D4E-4D95-9556-BEA6E98282A4}" type="pres">
      <dgm:prSet presAssocID="{499F22A1-0C3D-4440-A127-2AA02617024B}" presName="bottomArc3" presStyleLbl="parChTrans1D1" presStyleIdx="7" presStyleCnt="14"/>
      <dgm:spPr/>
    </dgm:pt>
    <dgm:pt modelId="{73A3E1A1-583F-41F8-9A9F-46D3DEFDC7B6}" type="pres">
      <dgm:prSet presAssocID="{499F22A1-0C3D-4440-A127-2AA02617024B}" presName="topConnNode3" presStyleLbl="asst1" presStyleIdx="0" presStyleCnt="0"/>
      <dgm:spPr/>
    </dgm:pt>
    <dgm:pt modelId="{C275E742-F1F3-42D0-8E79-781DB33DBA92}" type="pres">
      <dgm:prSet presAssocID="{499F22A1-0C3D-4440-A127-2AA02617024B}" presName="hierChild6" presStyleCnt="0"/>
      <dgm:spPr/>
    </dgm:pt>
    <dgm:pt modelId="{6F8FEA75-57F6-41B4-9E85-68079BD5A343}" type="pres">
      <dgm:prSet presAssocID="{499F22A1-0C3D-4440-A127-2AA02617024B}" presName="hierChild7" presStyleCnt="0"/>
      <dgm:spPr/>
    </dgm:pt>
    <dgm:pt modelId="{2995E5C7-B3F1-4A7A-A970-777EFD47D551}" type="pres">
      <dgm:prSet presAssocID="{D7E5EC96-D7EC-427C-A4DE-209765B01BF3}" presName="Name101" presStyleLbl="parChTrans1D4" presStyleIdx="1" presStyleCnt="2"/>
      <dgm:spPr/>
    </dgm:pt>
    <dgm:pt modelId="{FE775EF4-4176-4827-A8C7-D31AE93C81F1}" type="pres">
      <dgm:prSet presAssocID="{1C3255D8-7128-4B76-BF8A-1E798330892F}" presName="hierRoot3" presStyleCnt="0">
        <dgm:presLayoutVars>
          <dgm:hierBranch val="init"/>
        </dgm:presLayoutVars>
      </dgm:prSet>
      <dgm:spPr/>
    </dgm:pt>
    <dgm:pt modelId="{EFD352F7-64B4-4F79-96D7-D18217D4BDF9}" type="pres">
      <dgm:prSet presAssocID="{1C3255D8-7128-4B76-BF8A-1E798330892F}" presName="rootComposite3" presStyleCnt="0"/>
      <dgm:spPr/>
    </dgm:pt>
    <dgm:pt modelId="{3B2202F4-8DAB-446D-BBC3-8CD4AD07C88C}" type="pres">
      <dgm:prSet presAssocID="{1C3255D8-7128-4B76-BF8A-1E798330892F}" presName="rootText3" presStyleLbl="alignAcc1" presStyleIdx="0" presStyleCnt="0">
        <dgm:presLayoutVars>
          <dgm:chPref val="3"/>
        </dgm:presLayoutVars>
      </dgm:prSet>
      <dgm:spPr/>
    </dgm:pt>
    <dgm:pt modelId="{7BED15A3-9207-456E-9EB8-250F2FC7F385}" type="pres">
      <dgm:prSet presAssocID="{1C3255D8-7128-4B76-BF8A-1E798330892F}" presName="topArc3" presStyleLbl="parChTrans1D1" presStyleIdx="8" presStyleCnt="14"/>
      <dgm:spPr/>
    </dgm:pt>
    <dgm:pt modelId="{9B9B4DCD-1D64-4C7B-937E-C6652CFB163C}" type="pres">
      <dgm:prSet presAssocID="{1C3255D8-7128-4B76-BF8A-1E798330892F}" presName="bottomArc3" presStyleLbl="parChTrans1D1" presStyleIdx="9" presStyleCnt="14"/>
      <dgm:spPr/>
    </dgm:pt>
    <dgm:pt modelId="{50F93A79-B3E2-4AA8-8966-B02D79AEF110}" type="pres">
      <dgm:prSet presAssocID="{1C3255D8-7128-4B76-BF8A-1E798330892F}" presName="topConnNode3" presStyleLbl="asst1" presStyleIdx="0" presStyleCnt="0"/>
      <dgm:spPr/>
    </dgm:pt>
    <dgm:pt modelId="{35E183BB-24BE-4229-80D5-87A8C694499F}" type="pres">
      <dgm:prSet presAssocID="{1C3255D8-7128-4B76-BF8A-1E798330892F}" presName="hierChild6" presStyleCnt="0"/>
      <dgm:spPr/>
    </dgm:pt>
    <dgm:pt modelId="{D32B3CEA-0351-4C51-8889-D0879FBD20E5}" type="pres">
      <dgm:prSet presAssocID="{1C3255D8-7128-4B76-BF8A-1E798330892F}" presName="hierChild7" presStyleCnt="0"/>
      <dgm:spPr/>
    </dgm:pt>
    <dgm:pt modelId="{60DC9C8F-CF7E-4E31-9584-26D10672C9DA}" type="pres">
      <dgm:prSet presAssocID="{565361A6-C394-4C65-AA24-FDE6592A06C8}" presName="Name101" presStyleLbl="parChTrans1D3" presStyleIdx="1" presStyleCnt="2"/>
      <dgm:spPr/>
    </dgm:pt>
    <dgm:pt modelId="{3DC321EB-A3D7-4348-B8A2-9E436ABADCE7}" type="pres">
      <dgm:prSet presAssocID="{71C42244-8D16-4CCC-9546-F724AD2F5C04}" presName="hierRoot3" presStyleCnt="0">
        <dgm:presLayoutVars>
          <dgm:hierBranch val="init"/>
        </dgm:presLayoutVars>
      </dgm:prSet>
      <dgm:spPr/>
    </dgm:pt>
    <dgm:pt modelId="{A4BDD18C-D03D-4A8F-9E64-8AF2C8DBB3E5}" type="pres">
      <dgm:prSet presAssocID="{71C42244-8D16-4CCC-9546-F724AD2F5C04}" presName="rootComposite3" presStyleCnt="0"/>
      <dgm:spPr/>
    </dgm:pt>
    <dgm:pt modelId="{6F30D168-065E-484B-811C-600650F2129B}" type="pres">
      <dgm:prSet presAssocID="{71C42244-8D16-4CCC-9546-F724AD2F5C04}" presName="rootText3" presStyleLbl="alignAcc1" presStyleIdx="0" presStyleCnt="0">
        <dgm:presLayoutVars>
          <dgm:chPref val="3"/>
        </dgm:presLayoutVars>
      </dgm:prSet>
      <dgm:spPr/>
    </dgm:pt>
    <dgm:pt modelId="{4D6721A7-D9A1-4077-BBD6-1B10EBC0BE81}" type="pres">
      <dgm:prSet presAssocID="{71C42244-8D16-4CCC-9546-F724AD2F5C04}" presName="topArc3" presStyleLbl="parChTrans1D1" presStyleIdx="10" presStyleCnt="14"/>
      <dgm:spPr/>
    </dgm:pt>
    <dgm:pt modelId="{5F8733C7-B582-4584-8F8A-7C95FA501788}" type="pres">
      <dgm:prSet presAssocID="{71C42244-8D16-4CCC-9546-F724AD2F5C04}" presName="bottomArc3" presStyleLbl="parChTrans1D1" presStyleIdx="11" presStyleCnt="14"/>
      <dgm:spPr/>
    </dgm:pt>
    <dgm:pt modelId="{7EFD1D88-113A-4E86-9BD3-A1F08C3E4116}" type="pres">
      <dgm:prSet presAssocID="{71C42244-8D16-4CCC-9546-F724AD2F5C04}" presName="topConnNode3" presStyleLbl="asst1" presStyleIdx="0" presStyleCnt="0"/>
      <dgm:spPr/>
    </dgm:pt>
    <dgm:pt modelId="{3DF176EF-A1CD-4F3E-BF80-A87BA26192FC}" type="pres">
      <dgm:prSet presAssocID="{71C42244-8D16-4CCC-9546-F724AD2F5C04}" presName="hierChild6" presStyleCnt="0"/>
      <dgm:spPr/>
    </dgm:pt>
    <dgm:pt modelId="{F3E9FEE4-60B4-440B-8DBF-4F5C76513AB4}" type="pres">
      <dgm:prSet presAssocID="{71C42244-8D16-4CCC-9546-F724AD2F5C04}" presName="hierChild7" presStyleCnt="0"/>
      <dgm:spPr/>
    </dgm:pt>
    <dgm:pt modelId="{B2ADFC56-4974-40AC-B39C-5FFBDD79D63B}" type="pres">
      <dgm:prSet presAssocID="{1DCF80EA-C199-43FC-9E6F-C7C23F2BCDD4}" presName="Name101" presStyleLbl="parChTrans1D2" presStyleIdx="1" presStyleCnt="2"/>
      <dgm:spPr/>
    </dgm:pt>
    <dgm:pt modelId="{D6CD8E0C-8C9B-4C41-8FDB-76C2B0B6839E}" type="pres">
      <dgm:prSet presAssocID="{6C4FCEF3-73F2-4A4D-9EF5-61E9D3E7B13E}" presName="hierRoot3" presStyleCnt="0">
        <dgm:presLayoutVars>
          <dgm:hierBranch val="init"/>
        </dgm:presLayoutVars>
      </dgm:prSet>
      <dgm:spPr/>
    </dgm:pt>
    <dgm:pt modelId="{B9769A08-D8E1-4059-A8F5-BC32AAC9C331}" type="pres">
      <dgm:prSet presAssocID="{6C4FCEF3-73F2-4A4D-9EF5-61E9D3E7B13E}" presName="rootComposite3" presStyleCnt="0"/>
      <dgm:spPr/>
    </dgm:pt>
    <dgm:pt modelId="{F527BE33-BFE4-4B7A-B5BD-F660CE22800C}" type="pres">
      <dgm:prSet presAssocID="{6C4FCEF3-73F2-4A4D-9EF5-61E9D3E7B13E}" presName="rootText3" presStyleLbl="alignAcc1" presStyleIdx="0" presStyleCnt="0">
        <dgm:presLayoutVars>
          <dgm:chPref val="3"/>
        </dgm:presLayoutVars>
      </dgm:prSet>
      <dgm:spPr/>
    </dgm:pt>
    <dgm:pt modelId="{C5E79BA8-D020-413A-965C-7AE5A3D168D7}" type="pres">
      <dgm:prSet presAssocID="{6C4FCEF3-73F2-4A4D-9EF5-61E9D3E7B13E}" presName="topArc3" presStyleLbl="parChTrans1D1" presStyleIdx="12" presStyleCnt="14"/>
      <dgm:spPr/>
    </dgm:pt>
    <dgm:pt modelId="{1D25E1C1-899D-4CAA-B603-754BF427A8A2}" type="pres">
      <dgm:prSet presAssocID="{6C4FCEF3-73F2-4A4D-9EF5-61E9D3E7B13E}" presName="bottomArc3" presStyleLbl="parChTrans1D1" presStyleIdx="13" presStyleCnt="14"/>
      <dgm:spPr/>
    </dgm:pt>
    <dgm:pt modelId="{328B1CBB-143F-447C-8816-B90F798B95F6}" type="pres">
      <dgm:prSet presAssocID="{6C4FCEF3-73F2-4A4D-9EF5-61E9D3E7B13E}" presName="topConnNode3" presStyleLbl="asst1" presStyleIdx="0" presStyleCnt="0"/>
      <dgm:spPr/>
    </dgm:pt>
    <dgm:pt modelId="{3CE81197-5AD1-41B7-B925-C44359A2CB4F}" type="pres">
      <dgm:prSet presAssocID="{6C4FCEF3-73F2-4A4D-9EF5-61E9D3E7B13E}" presName="hierChild6" presStyleCnt="0"/>
      <dgm:spPr/>
    </dgm:pt>
    <dgm:pt modelId="{1532D8F7-4C36-4984-9F01-0E59DE6FAB9F}" type="pres">
      <dgm:prSet presAssocID="{6C4FCEF3-73F2-4A4D-9EF5-61E9D3E7B13E}" presName="hierChild7" presStyleCnt="0"/>
      <dgm:spPr/>
    </dgm:pt>
  </dgm:ptLst>
  <dgm:cxnLst>
    <dgm:cxn modelId="{624DA301-9BCA-4D00-AE9B-B0736F5C3CE0}" type="presOf" srcId="{1C3255D8-7128-4B76-BF8A-1E798330892F}" destId="{50F93A79-B3E2-4AA8-8966-B02D79AEF110}" srcOrd="1" destOrd="0" presId="urn:microsoft.com/office/officeart/2008/layout/HalfCircleOrganizationChart"/>
    <dgm:cxn modelId="{07362004-C6CA-4036-90A9-1C5DE412A144}" type="presOf" srcId="{1C8FFEA5-E063-4F96-92C4-9113E87F5856}" destId="{BF692C6A-A142-4F8C-8889-919EE6688124}" srcOrd="1" destOrd="0" presId="urn:microsoft.com/office/officeart/2008/layout/HalfCircleOrganizationChart"/>
    <dgm:cxn modelId="{F3758B0C-2200-4D2D-AA09-8152B0B35097}" type="presOf" srcId="{1C8FFEA5-E063-4F96-92C4-9113E87F5856}" destId="{7B4FFD9C-8E4F-4F30-8E5C-7DEFCAEDD028}" srcOrd="0" destOrd="0" presId="urn:microsoft.com/office/officeart/2008/layout/HalfCircleOrganizationChart"/>
    <dgm:cxn modelId="{76A92127-5D3A-4D92-B617-66B0B47E9563}" type="presOf" srcId="{71C42244-8D16-4CCC-9546-F724AD2F5C04}" destId="{7EFD1D88-113A-4E86-9BD3-A1F08C3E4116}" srcOrd="1" destOrd="0" presId="urn:microsoft.com/office/officeart/2008/layout/HalfCircleOrganizationChart"/>
    <dgm:cxn modelId="{D41E7A2D-373F-4585-902A-07E1F6BD290C}" type="presOf" srcId="{D7E5EC96-D7EC-427C-A4DE-209765B01BF3}" destId="{2995E5C7-B3F1-4A7A-A970-777EFD47D551}" srcOrd="0" destOrd="0" presId="urn:microsoft.com/office/officeart/2008/layout/HalfCircleOrganizationChart"/>
    <dgm:cxn modelId="{BA8BBB40-0B7E-4C97-8A29-B062E1423EF8}" type="presOf" srcId="{D9379D77-EC51-4D11-B5BC-2BE3CC3B3A16}" destId="{2E49F85C-6E1E-46B1-A9CC-226F19751DCA}" srcOrd="0" destOrd="0" presId="urn:microsoft.com/office/officeart/2008/layout/HalfCircleOrganizationChart"/>
    <dgm:cxn modelId="{325C175D-1CA1-4314-A6B3-DB291178A04E}" type="presOf" srcId="{5D55B853-00B9-43BB-A42B-D0FAFE6D1591}" destId="{93FF02DD-E9E9-4254-A5F0-C3D1E5E60338}" srcOrd="0" destOrd="0" presId="urn:microsoft.com/office/officeart/2008/layout/HalfCircleOrganizationChart"/>
    <dgm:cxn modelId="{CB056143-28E1-454C-80D5-6FB1DE83E3EC}" type="presOf" srcId="{499F22A1-0C3D-4440-A127-2AA02617024B}" destId="{73A3E1A1-583F-41F8-9A9F-46D3DEFDC7B6}" srcOrd="1" destOrd="0" presId="urn:microsoft.com/office/officeart/2008/layout/HalfCircleOrganizationChart"/>
    <dgm:cxn modelId="{D1621346-F2B4-4210-8B8C-B4345071A675}" srcId="{5D55B853-00B9-43BB-A42B-D0FAFE6D1591}" destId="{1C8FFEA5-E063-4F96-92C4-9113E87F5856}" srcOrd="0" destOrd="0" parTransId="{5389DBA1-CBDE-4783-90F8-93641EE498DB}" sibTransId="{BCD64034-C984-4C90-B52D-8AB571F675C3}"/>
    <dgm:cxn modelId="{301FF66D-A486-4C66-9E57-A077E54965BA}" type="presOf" srcId="{6849E321-AA13-4431-8DA4-3C9EC6447D60}" destId="{E4EE5877-7A85-4AFD-9A9E-32C08D2BF334}" srcOrd="0" destOrd="0" presId="urn:microsoft.com/office/officeart/2008/layout/HalfCircleOrganizationChart"/>
    <dgm:cxn modelId="{F1A0AF53-6B44-440C-A0D7-58845232DFDE}" srcId="{1C8FFEA5-E063-4F96-92C4-9113E87F5856}" destId="{71C42244-8D16-4CCC-9546-F724AD2F5C04}" srcOrd="1" destOrd="0" parTransId="{565361A6-C394-4C65-AA24-FDE6592A06C8}" sibTransId="{3CEDC843-C8B1-4CB7-B186-33346924174C}"/>
    <dgm:cxn modelId="{6D156C54-9CA3-4CAE-A6AD-74A77A18C287}" srcId="{1C8FFEA5-E063-4F96-92C4-9113E87F5856}" destId="{D9379D77-EC51-4D11-B5BC-2BE3CC3B3A16}" srcOrd="0" destOrd="0" parTransId="{6849E321-AA13-4431-8DA4-3C9EC6447D60}" sibTransId="{CEC410C2-7380-47CD-801E-480074D33AFF}"/>
    <dgm:cxn modelId="{14971087-11AE-4C9D-A578-9933B754A22B}" type="presOf" srcId="{1DCF80EA-C199-43FC-9E6F-C7C23F2BCDD4}" destId="{B2ADFC56-4974-40AC-B39C-5FFBDD79D63B}" srcOrd="0" destOrd="0" presId="urn:microsoft.com/office/officeart/2008/layout/HalfCircleOrganizationChart"/>
    <dgm:cxn modelId="{1431258B-BDD5-406F-8CE6-D63F15154893}" type="presOf" srcId="{A127E645-D06D-4831-AEEF-C868E1E7E563}" destId="{713664C1-7881-4CCC-B5EE-CB69A66F2185}" srcOrd="0" destOrd="0" presId="urn:microsoft.com/office/officeart/2008/layout/HalfCircleOrganizationChart"/>
    <dgm:cxn modelId="{E0C0B48C-14FE-40B7-95B0-954FA4B83B3B}" type="presOf" srcId="{499F22A1-0C3D-4440-A127-2AA02617024B}" destId="{3B13218B-F5AC-4FB2-A496-15F62B2F0B2C}" srcOrd="0" destOrd="0" presId="urn:microsoft.com/office/officeart/2008/layout/HalfCircleOrganizationChart"/>
    <dgm:cxn modelId="{82D2FE8C-726B-4C2A-BE81-976299C7D952}" srcId="{7C53EEF6-1463-4060-B8EA-1BD97C08DC12}" destId="{5D55B853-00B9-43BB-A42B-D0FAFE6D1591}" srcOrd="0" destOrd="0" parTransId="{214D46E6-6D0A-45A6-A9D5-7FB2147B3145}" sibTransId="{3DDE6D59-D80C-41F5-8FC9-7D9E4842C61E}"/>
    <dgm:cxn modelId="{2694208E-FFE5-4CD2-9CD9-0076D33C82FC}" type="presOf" srcId="{1C3255D8-7128-4B76-BF8A-1E798330892F}" destId="{3B2202F4-8DAB-446D-BBC3-8CD4AD07C88C}" srcOrd="0" destOrd="0" presId="urn:microsoft.com/office/officeart/2008/layout/HalfCircleOrganizationChart"/>
    <dgm:cxn modelId="{CA45D69A-6DC4-4095-A625-4F60F45A0318}" type="presOf" srcId="{6C4FCEF3-73F2-4A4D-9EF5-61E9D3E7B13E}" destId="{F527BE33-BFE4-4B7A-B5BD-F660CE22800C}" srcOrd="0" destOrd="0" presId="urn:microsoft.com/office/officeart/2008/layout/HalfCircleOrganizationChart"/>
    <dgm:cxn modelId="{5A4BCF9B-720B-4780-91EF-E7C982F462CF}" type="presOf" srcId="{5D55B853-00B9-43BB-A42B-D0FAFE6D1591}" destId="{A769F4AC-C596-4328-A44D-4AF7A5D3DEE7}" srcOrd="1" destOrd="0" presId="urn:microsoft.com/office/officeart/2008/layout/HalfCircleOrganizationChart"/>
    <dgm:cxn modelId="{4ADDFEA7-FF51-46F6-B964-DEFE8AC97A27}" srcId="{5D55B853-00B9-43BB-A42B-D0FAFE6D1591}" destId="{6C4FCEF3-73F2-4A4D-9EF5-61E9D3E7B13E}" srcOrd="1" destOrd="0" parTransId="{1DCF80EA-C199-43FC-9E6F-C7C23F2BCDD4}" sibTransId="{D4BC8F03-E81D-4077-B120-BB281B737995}"/>
    <dgm:cxn modelId="{80FE32C3-6B73-4207-8DCD-F9CD713E8BE2}" type="presOf" srcId="{D9379D77-EC51-4D11-B5BC-2BE3CC3B3A16}" destId="{6510F5A4-92FB-4113-8D77-359AF630E36D}" srcOrd="1" destOrd="0" presId="urn:microsoft.com/office/officeart/2008/layout/HalfCircleOrganizationChart"/>
    <dgm:cxn modelId="{27CE3DDF-9CA2-41B2-A366-3C87732A6A5B}" type="presOf" srcId="{5389DBA1-CBDE-4783-90F8-93641EE498DB}" destId="{61EFFD5D-169B-40F7-A1FB-ACBFBB227482}" srcOrd="0" destOrd="0" presId="urn:microsoft.com/office/officeart/2008/layout/HalfCircleOrganizationChart"/>
    <dgm:cxn modelId="{8DE9C6DF-34D3-469A-A38D-19DC0AFC349C}" type="presOf" srcId="{6C4FCEF3-73F2-4A4D-9EF5-61E9D3E7B13E}" destId="{328B1CBB-143F-447C-8816-B90F798B95F6}" srcOrd="1" destOrd="0" presId="urn:microsoft.com/office/officeart/2008/layout/HalfCircleOrganizationChart"/>
    <dgm:cxn modelId="{CB2BEEE5-1D8E-434A-8161-E996E91BB7D3}" srcId="{D9379D77-EC51-4D11-B5BC-2BE3CC3B3A16}" destId="{499F22A1-0C3D-4440-A127-2AA02617024B}" srcOrd="0" destOrd="0" parTransId="{A127E645-D06D-4831-AEEF-C868E1E7E563}" sibTransId="{9B1F8D5E-8C04-4F03-B88E-5576955B9308}"/>
    <dgm:cxn modelId="{675631EE-39AC-434A-9FAB-455F9D7186F5}" type="presOf" srcId="{7C53EEF6-1463-4060-B8EA-1BD97C08DC12}" destId="{6B4D0754-459D-4565-A6DC-24A4EFD89E31}" srcOrd="0" destOrd="0" presId="urn:microsoft.com/office/officeart/2008/layout/HalfCircleOrganizationChart"/>
    <dgm:cxn modelId="{B27BD8F1-1566-4BD5-8670-0B7CA1EC298F}" type="presOf" srcId="{565361A6-C394-4C65-AA24-FDE6592A06C8}" destId="{60DC9C8F-CF7E-4E31-9584-26D10672C9DA}" srcOrd="0" destOrd="0" presId="urn:microsoft.com/office/officeart/2008/layout/HalfCircleOrganizationChart"/>
    <dgm:cxn modelId="{8E011CF7-605B-46EE-B783-24FD40E7E6D3}" type="presOf" srcId="{71C42244-8D16-4CCC-9546-F724AD2F5C04}" destId="{6F30D168-065E-484B-811C-600650F2129B}" srcOrd="0" destOrd="0" presId="urn:microsoft.com/office/officeart/2008/layout/HalfCircleOrganizationChart"/>
    <dgm:cxn modelId="{0799ABF7-F57B-4086-8CE8-AEBC2A0CCAB1}" srcId="{D9379D77-EC51-4D11-B5BC-2BE3CC3B3A16}" destId="{1C3255D8-7128-4B76-BF8A-1E798330892F}" srcOrd="1" destOrd="0" parTransId="{D7E5EC96-D7EC-427C-A4DE-209765B01BF3}" sibTransId="{D42AF772-C436-4ACE-B197-BCDA27998770}"/>
    <dgm:cxn modelId="{DF241D38-3CE1-4EFB-8407-A53FE7E8BD32}" type="presParOf" srcId="{6B4D0754-459D-4565-A6DC-24A4EFD89E31}" destId="{E2D600E7-11B9-4B08-881C-FCF829F253B2}" srcOrd="0" destOrd="0" presId="urn:microsoft.com/office/officeart/2008/layout/HalfCircleOrganizationChart"/>
    <dgm:cxn modelId="{51F5620D-6AC6-4257-9257-ED5FAAD58E39}" type="presParOf" srcId="{E2D600E7-11B9-4B08-881C-FCF829F253B2}" destId="{74FBBC39-3581-476D-81BA-17040E58310F}" srcOrd="0" destOrd="0" presId="urn:microsoft.com/office/officeart/2008/layout/HalfCircleOrganizationChart"/>
    <dgm:cxn modelId="{78B00C0F-4C19-4041-90EE-4E62104EB513}" type="presParOf" srcId="{74FBBC39-3581-476D-81BA-17040E58310F}" destId="{93FF02DD-E9E9-4254-A5F0-C3D1E5E60338}" srcOrd="0" destOrd="0" presId="urn:microsoft.com/office/officeart/2008/layout/HalfCircleOrganizationChart"/>
    <dgm:cxn modelId="{433AFB15-51CF-48A2-BC62-BCE18D068ECF}" type="presParOf" srcId="{74FBBC39-3581-476D-81BA-17040E58310F}" destId="{BEBE6ED7-4288-4AFB-8E7C-3CF17BD60B91}" srcOrd="1" destOrd="0" presId="urn:microsoft.com/office/officeart/2008/layout/HalfCircleOrganizationChart"/>
    <dgm:cxn modelId="{6D3087AD-2F8B-4791-85FF-37FA9786B6A9}" type="presParOf" srcId="{74FBBC39-3581-476D-81BA-17040E58310F}" destId="{C4229D1E-7164-40D5-B082-57003C266D09}" srcOrd="2" destOrd="0" presId="urn:microsoft.com/office/officeart/2008/layout/HalfCircleOrganizationChart"/>
    <dgm:cxn modelId="{C53EB202-DD3A-4BE7-BAF4-4243B45EA685}" type="presParOf" srcId="{74FBBC39-3581-476D-81BA-17040E58310F}" destId="{A769F4AC-C596-4328-A44D-4AF7A5D3DEE7}" srcOrd="3" destOrd="0" presId="urn:microsoft.com/office/officeart/2008/layout/HalfCircleOrganizationChart"/>
    <dgm:cxn modelId="{4C42032F-F38B-48B8-84DB-A8ABCEE1B547}" type="presParOf" srcId="{E2D600E7-11B9-4B08-881C-FCF829F253B2}" destId="{5AB6F9FF-BE7E-4F44-9502-04DFC06BA512}" srcOrd="1" destOrd="0" presId="urn:microsoft.com/office/officeart/2008/layout/HalfCircleOrganizationChart"/>
    <dgm:cxn modelId="{C51FA069-A750-4C54-BA5E-09E9A2F51082}" type="presParOf" srcId="{E2D600E7-11B9-4B08-881C-FCF829F253B2}" destId="{9E764CA2-A415-4324-A296-71FB3957990F}" srcOrd="2" destOrd="0" presId="urn:microsoft.com/office/officeart/2008/layout/HalfCircleOrganizationChart"/>
    <dgm:cxn modelId="{797E46B5-20A5-4F46-88C4-4DAA85FC99FB}" type="presParOf" srcId="{9E764CA2-A415-4324-A296-71FB3957990F}" destId="{61EFFD5D-169B-40F7-A1FB-ACBFBB227482}" srcOrd="0" destOrd="0" presId="urn:microsoft.com/office/officeart/2008/layout/HalfCircleOrganizationChart"/>
    <dgm:cxn modelId="{BED711DE-0A19-4741-849B-B41656129BE1}" type="presParOf" srcId="{9E764CA2-A415-4324-A296-71FB3957990F}" destId="{98153F22-141F-416E-A4B3-0AD8AEA54F8E}" srcOrd="1" destOrd="0" presId="urn:microsoft.com/office/officeart/2008/layout/HalfCircleOrganizationChart"/>
    <dgm:cxn modelId="{C8F63A17-0FC7-47DB-BD9B-184EB1F4CF56}" type="presParOf" srcId="{98153F22-141F-416E-A4B3-0AD8AEA54F8E}" destId="{D77BE968-4F1C-4F02-9521-D8340F96F3B5}" srcOrd="0" destOrd="0" presId="urn:microsoft.com/office/officeart/2008/layout/HalfCircleOrganizationChart"/>
    <dgm:cxn modelId="{81825C77-BC5D-4B91-8966-05A61B2EA455}" type="presParOf" srcId="{D77BE968-4F1C-4F02-9521-D8340F96F3B5}" destId="{7B4FFD9C-8E4F-4F30-8E5C-7DEFCAEDD028}" srcOrd="0" destOrd="0" presId="urn:microsoft.com/office/officeart/2008/layout/HalfCircleOrganizationChart"/>
    <dgm:cxn modelId="{7E179DED-CDF3-4FA1-8DC1-37938F8D0D9D}" type="presParOf" srcId="{D77BE968-4F1C-4F02-9521-D8340F96F3B5}" destId="{6B8F1E25-F210-484C-B429-BBF5A8FAA306}" srcOrd="1" destOrd="0" presId="urn:microsoft.com/office/officeart/2008/layout/HalfCircleOrganizationChart"/>
    <dgm:cxn modelId="{11E59FF9-CDBA-4055-A06F-FE951B1C0CE9}" type="presParOf" srcId="{D77BE968-4F1C-4F02-9521-D8340F96F3B5}" destId="{2296FEC1-E8DF-4353-8404-06ED6AD74A06}" srcOrd="2" destOrd="0" presId="urn:microsoft.com/office/officeart/2008/layout/HalfCircleOrganizationChart"/>
    <dgm:cxn modelId="{06FD57D2-9A6F-40F0-A272-906C3A9CB837}" type="presParOf" srcId="{D77BE968-4F1C-4F02-9521-D8340F96F3B5}" destId="{BF692C6A-A142-4F8C-8889-919EE6688124}" srcOrd="3" destOrd="0" presId="urn:microsoft.com/office/officeart/2008/layout/HalfCircleOrganizationChart"/>
    <dgm:cxn modelId="{06113600-2EB9-455F-9275-20AD0EE00E27}" type="presParOf" srcId="{98153F22-141F-416E-A4B3-0AD8AEA54F8E}" destId="{A023347C-BFFC-4C4B-8A09-E0405B29F077}" srcOrd="1" destOrd="0" presId="urn:microsoft.com/office/officeart/2008/layout/HalfCircleOrganizationChart"/>
    <dgm:cxn modelId="{7A5045FE-3D62-420A-8F17-70392A43BEDE}" type="presParOf" srcId="{98153F22-141F-416E-A4B3-0AD8AEA54F8E}" destId="{99923D8E-6644-447C-A5D4-C05DD8754FB6}" srcOrd="2" destOrd="0" presId="urn:microsoft.com/office/officeart/2008/layout/HalfCircleOrganizationChart"/>
    <dgm:cxn modelId="{36EFD8DF-CFB8-4550-ACA8-569E73ECD746}" type="presParOf" srcId="{99923D8E-6644-447C-A5D4-C05DD8754FB6}" destId="{E4EE5877-7A85-4AFD-9A9E-32C08D2BF334}" srcOrd="0" destOrd="0" presId="urn:microsoft.com/office/officeart/2008/layout/HalfCircleOrganizationChart"/>
    <dgm:cxn modelId="{F11BCAD6-4D81-4B85-9524-4BDC27ECB836}" type="presParOf" srcId="{99923D8E-6644-447C-A5D4-C05DD8754FB6}" destId="{5A597B73-20BE-419A-9650-C687F872800F}" srcOrd="1" destOrd="0" presId="urn:microsoft.com/office/officeart/2008/layout/HalfCircleOrganizationChart"/>
    <dgm:cxn modelId="{5FEC093C-08AC-4A30-B807-8016907F09B4}" type="presParOf" srcId="{5A597B73-20BE-419A-9650-C687F872800F}" destId="{11D376A2-E2D8-4C2F-A6DE-128CFCDD36BD}" srcOrd="0" destOrd="0" presId="urn:microsoft.com/office/officeart/2008/layout/HalfCircleOrganizationChart"/>
    <dgm:cxn modelId="{336B27C7-2889-4146-AC06-5BA2644A4970}" type="presParOf" srcId="{11D376A2-E2D8-4C2F-A6DE-128CFCDD36BD}" destId="{2E49F85C-6E1E-46B1-A9CC-226F19751DCA}" srcOrd="0" destOrd="0" presId="urn:microsoft.com/office/officeart/2008/layout/HalfCircleOrganizationChart"/>
    <dgm:cxn modelId="{7A4DA91C-8DEB-4441-80A0-6F232B4AE402}" type="presParOf" srcId="{11D376A2-E2D8-4C2F-A6DE-128CFCDD36BD}" destId="{F5B750C1-0EDE-4EC4-A853-9435E667BEA6}" srcOrd="1" destOrd="0" presId="urn:microsoft.com/office/officeart/2008/layout/HalfCircleOrganizationChart"/>
    <dgm:cxn modelId="{D54EF76B-1DB4-45CC-B03A-5151905A1476}" type="presParOf" srcId="{11D376A2-E2D8-4C2F-A6DE-128CFCDD36BD}" destId="{619B4CC2-917A-427B-8580-97224A4FF277}" srcOrd="2" destOrd="0" presId="urn:microsoft.com/office/officeart/2008/layout/HalfCircleOrganizationChart"/>
    <dgm:cxn modelId="{8D90B4D3-DC64-48C5-945A-ED46B39FB1B4}" type="presParOf" srcId="{11D376A2-E2D8-4C2F-A6DE-128CFCDD36BD}" destId="{6510F5A4-92FB-4113-8D77-359AF630E36D}" srcOrd="3" destOrd="0" presId="urn:microsoft.com/office/officeart/2008/layout/HalfCircleOrganizationChart"/>
    <dgm:cxn modelId="{FD443D6A-EA3F-4F55-953E-5E8521CF5D38}" type="presParOf" srcId="{5A597B73-20BE-419A-9650-C687F872800F}" destId="{A5340138-1FF3-48AF-9823-87A708773A97}" srcOrd="1" destOrd="0" presId="urn:microsoft.com/office/officeart/2008/layout/HalfCircleOrganizationChart"/>
    <dgm:cxn modelId="{A73B2E80-705D-4D28-A5D8-16506C8CFEBF}" type="presParOf" srcId="{5A597B73-20BE-419A-9650-C687F872800F}" destId="{BE996255-1EA9-447F-B15B-AB5758831C38}" srcOrd="2" destOrd="0" presId="urn:microsoft.com/office/officeart/2008/layout/HalfCircleOrganizationChart"/>
    <dgm:cxn modelId="{02043655-FC47-43FF-AD31-B67AA4E9DD19}" type="presParOf" srcId="{BE996255-1EA9-447F-B15B-AB5758831C38}" destId="{713664C1-7881-4CCC-B5EE-CB69A66F2185}" srcOrd="0" destOrd="0" presId="urn:microsoft.com/office/officeart/2008/layout/HalfCircleOrganizationChart"/>
    <dgm:cxn modelId="{9C500F03-074B-4E38-93D1-05DC484800C5}" type="presParOf" srcId="{BE996255-1EA9-447F-B15B-AB5758831C38}" destId="{399BD0F4-E696-4E1B-8A56-0A2F78FD397F}" srcOrd="1" destOrd="0" presId="urn:microsoft.com/office/officeart/2008/layout/HalfCircleOrganizationChart"/>
    <dgm:cxn modelId="{8F43CBF2-5C14-4412-B63E-8FB2C721CC9F}" type="presParOf" srcId="{399BD0F4-E696-4E1B-8A56-0A2F78FD397F}" destId="{424207DC-0168-4D35-9CE8-3146DC8EF125}" srcOrd="0" destOrd="0" presId="urn:microsoft.com/office/officeart/2008/layout/HalfCircleOrganizationChart"/>
    <dgm:cxn modelId="{0B05D70E-3CA0-4C92-9DC7-DCFADF8BA96E}" type="presParOf" srcId="{424207DC-0168-4D35-9CE8-3146DC8EF125}" destId="{3B13218B-F5AC-4FB2-A496-15F62B2F0B2C}" srcOrd="0" destOrd="0" presId="urn:microsoft.com/office/officeart/2008/layout/HalfCircleOrganizationChart"/>
    <dgm:cxn modelId="{FE6B261B-A5E2-4945-A582-C61EB3321185}" type="presParOf" srcId="{424207DC-0168-4D35-9CE8-3146DC8EF125}" destId="{467D7EC8-FA4A-4BCD-BD05-74B82C294024}" srcOrd="1" destOrd="0" presId="urn:microsoft.com/office/officeart/2008/layout/HalfCircleOrganizationChart"/>
    <dgm:cxn modelId="{210C4291-45B9-4015-A699-A4AEE127E1AC}" type="presParOf" srcId="{424207DC-0168-4D35-9CE8-3146DC8EF125}" destId="{75DDA384-1D4E-4D95-9556-BEA6E98282A4}" srcOrd="2" destOrd="0" presId="urn:microsoft.com/office/officeart/2008/layout/HalfCircleOrganizationChart"/>
    <dgm:cxn modelId="{D3E359FF-6D60-43B9-A41E-14A5E465FA9F}" type="presParOf" srcId="{424207DC-0168-4D35-9CE8-3146DC8EF125}" destId="{73A3E1A1-583F-41F8-9A9F-46D3DEFDC7B6}" srcOrd="3" destOrd="0" presId="urn:microsoft.com/office/officeart/2008/layout/HalfCircleOrganizationChart"/>
    <dgm:cxn modelId="{E32F2F7F-FB01-4C8B-AEFB-31F775A95E8B}" type="presParOf" srcId="{399BD0F4-E696-4E1B-8A56-0A2F78FD397F}" destId="{C275E742-F1F3-42D0-8E79-781DB33DBA92}" srcOrd="1" destOrd="0" presId="urn:microsoft.com/office/officeart/2008/layout/HalfCircleOrganizationChart"/>
    <dgm:cxn modelId="{9D6267CA-D1B3-4629-8D5B-AAB57FE14BBB}" type="presParOf" srcId="{399BD0F4-E696-4E1B-8A56-0A2F78FD397F}" destId="{6F8FEA75-57F6-41B4-9E85-68079BD5A343}" srcOrd="2" destOrd="0" presId="urn:microsoft.com/office/officeart/2008/layout/HalfCircleOrganizationChart"/>
    <dgm:cxn modelId="{E43EBA5C-9C0A-4E99-B4E2-A9A3E05683B0}" type="presParOf" srcId="{BE996255-1EA9-447F-B15B-AB5758831C38}" destId="{2995E5C7-B3F1-4A7A-A970-777EFD47D551}" srcOrd="2" destOrd="0" presId="urn:microsoft.com/office/officeart/2008/layout/HalfCircleOrganizationChart"/>
    <dgm:cxn modelId="{5D5CD905-E391-4D9E-9B03-0D0D7A08EF52}" type="presParOf" srcId="{BE996255-1EA9-447F-B15B-AB5758831C38}" destId="{FE775EF4-4176-4827-A8C7-D31AE93C81F1}" srcOrd="3" destOrd="0" presId="urn:microsoft.com/office/officeart/2008/layout/HalfCircleOrganizationChart"/>
    <dgm:cxn modelId="{6C8AC7D0-0F92-46CA-941D-71DD2BA6BC70}" type="presParOf" srcId="{FE775EF4-4176-4827-A8C7-D31AE93C81F1}" destId="{EFD352F7-64B4-4F79-96D7-D18217D4BDF9}" srcOrd="0" destOrd="0" presId="urn:microsoft.com/office/officeart/2008/layout/HalfCircleOrganizationChart"/>
    <dgm:cxn modelId="{E0E04F6F-578A-4FA7-8EAE-87622E06F75A}" type="presParOf" srcId="{EFD352F7-64B4-4F79-96D7-D18217D4BDF9}" destId="{3B2202F4-8DAB-446D-BBC3-8CD4AD07C88C}" srcOrd="0" destOrd="0" presId="urn:microsoft.com/office/officeart/2008/layout/HalfCircleOrganizationChart"/>
    <dgm:cxn modelId="{63A31509-12EF-471D-9CBF-B6145BB9AAF7}" type="presParOf" srcId="{EFD352F7-64B4-4F79-96D7-D18217D4BDF9}" destId="{7BED15A3-9207-456E-9EB8-250F2FC7F385}" srcOrd="1" destOrd="0" presId="urn:microsoft.com/office/officeart/2008/layout/HalfCircleOrganizationChart"/>
    <dgm:cxn modelId="{E09E5B4B-AEBF-4446-8F13-6170EF03094C}" type="presParOf" srcId="{EFD352F7-64B4-4F79-96D7-D18217D4BDF9}" destId="{9B9B4DCD-1D64-4C7B-937E-C6652CFB163C}" srcOrd="2" destOrd="0" presId="urn:microsoft.com/office/officeart/2008/layout/HalfCircleOrganizationChart"/>
    <dgm:cxn modelId="{32439B1A-8CF5-4625-BF27-7C118EC5975F}" type="presParOf" srcId="{EFD352F7-64B4-4F79-96D7-D18217D4BDF9}" destId="{50F93A79-B3E2-4AA8-8966-B02D79AEF110}" srcOrd="3" destOrd="0" presId="urn:microsoft.com/office/officeart/2008/layout/HalfCircleOrganizationChart"/>
    <dgm:cxn modelId="{78050E3F-6F7D-4478-BDDB-C80C2387FA64}" type="presParOf" srcId="{FE775EF4-4176-4827-A8C7-D31AE93C81F1}" destId="{35E183BB-24BE-4229-80D5-87A8C694499F}" srcOrd="1" destOrd="0" presId="urn:microsoft.com/office/officeart/2008/layout/HalfCircleOrganizationChart"/>
    <dgm:cxn modelId="{4542B12C-4C27-4721-9136-820BDF8B7632}" type="presParOf" srcId="{FE775EF4-4176-4827-A8C7-D31AE93C81F1}" destId="{D32B3CEA-0351-4C51-8889-D0879FBD20E5}" srcOrd="2" destOrd="0" presId="urn:microsoft.com/office/officeart/2008/layout/HalfCircleOrganizationChart"/>
    <dgm:cxn modelId="{22587967-5B9F-45F6-8D11-FD41F04BA1B5}" type="presParOf" srcId="{99923D8E-6644-447C-A5D4-C05DD8754FB6}" destId="{60DC9C8F-CF7E-4E31-9584-26D10672C9DA}" srcOrd="2" destOrd="0" presId="urn:microsoft.com/office/officeart/2008/layout/HalfCircleOrganizationChart"/>
    <dgm:cxn modelId="{7B85BAA3-90CB-4616-9404-65A6FF017B2E}" type="presParOf" srcId="{99923D8E-6644-447C-A5D4-C05DD8754FB6}" destId="{3DC321EB-A3D7-4348-B8A2-9E436ABADCE7}" srcOrd="3" destOrd="0" presId="urn:microsoft.com/office/officeart/2008/layout/HalfCircleOrganizationChart"/>
    <dgm:cxn modelId="{2DB61414-D548-46A0-B07E-675BFF6F6395}" type="presParOf" srcId="{3DC321EB-A3D7-4348-B8A2-9E436ABADCE7}" destId="{A4BDD18C-D03D-4A8F-9E64-8AF2C8DBB3E5}" srcOrd="0" destOrd="0" presId="urn:microsoft.com/office/officeart/2008/layout/HalfCircleOrganizationChart"/>
    <dgm:cxn modelId="{9A171A9A-B929-4BCD-8BED-6C134CF0B57C}" type="presParOf" srcId="{A4BDD18C-D03D-4A8F-9E64-8AF2C8DBB3E5}" destId="{6F30D168-065E-484B-811C-600650F2129B}" srcOrd="0" destOrd="0" presId="urn:microsoft.com/office/officeart/2008/layout/HalfCircleOrganizationChart"/>
    <dgm:cxn modelId="{5BAE42F7-ACD2-456C-94AC-A5DBBFA54EC2}" type="presParOf" srcId="{A4BDD18C-D03D-4A8F-9E64-8AF2C8DBB3E5}" destId="{4D6721A7-D9A1-4077-BBD6-1B10EBC0BE81}" srcOrd="1" destOrd="0" presId="urn:microsoft.com/office/officeart/2008/layout/HalfCircleOrganizationChart"/>
    <dgm:cxn modelId="{E2021DE3-2456-49DC-B72E-3C2E596A6BD4}" type="presParOf" srcId="{A4BDD18C-D03D-4A8F-9E64-8AF2C8DBB3E5}" destId="{5F8733C7-B582-4584-8F8A-7C95FA501788}" srcOrd="2" destOrd="0" presId="urn:microsoft.com/office/officeart/2008/layout/HalfCircleOrganizationChart"/>
    <dgm:cxn modelId="{84823D1E-7E84-41C6-9D57-63147BB6ADD9}" type="presParOf" srcId="{A4BDD18C-D03D-4A8F-9E64-8AF2C8DBB3E5}" destId="{7EFD1D88-113A-4E86-9BD3-A1F08C3E4116}" srcOrd="3" destOrd="0" presId="urn:microsoft.com/office/officeart/2008/layout/HalfCircleOrganizationChart"/>
    <dgm:cxn modelId="{E8C93FDE-F454-48CD-BC20-EB231EF84B71}" type="presParOf" srcId="{3DC321EB-A3D7-4348-B8A2-9E436ABADCE7}" destId="{3DF176EF-A1CD-4F3E-BF80-A87BA26192FC}" srcOrd="1" destOrd="0" presId="urn:microsoft.com/office/officeart/2008/layout/HalfCircleOrganizationChart"/>
    <dgm:cxn modelId="{DDA778A5-D4CA-42A0-AEC9-27A513390DD8}" type="presParOf" srcId="{3DC321EB-A3D7-4348-B8A2-9E436ABADCE7}" destId="{F3E9FEE4-60B4-440B-8DBF-4F5C76513AB4}" srcOrd="2" destOrd="0" presId="urn:microsoft.com/office/officeart/2008/layout/HalfCircleOrganizationChart"/>
    <dgm:cxn modelId="{9E9130AC-089D-4BCB-A029-016485A9D84A}" type="presParOf" srcId="{9E764CA2-A415-4324-A296-71FB3957990F}" destId="{B2ADFC56-4974-40AC-B39C-5FFBDD79D63B}" srcOrd="2" destOrd="0" presId="urn:microsoft.com/office/officeart/2008/layout/HalfCircleOrganizationChart"/>
    <dgm:cxn modelId="{4BF9E7C3-CF19-4E69-8AB6-E9639826D80E}" type="presParOf" srcId="{9E764CA2-A415-4324-A296-71FB3957990F}" destId="{D6CD8E0C-8C9B-4C41-8FDB-76C2B0B6839E}" srcOrd="3" destOrd="0" presId="urn:microsoft.com/office/officeart/2008/layout/HalfCircleOrganizationChart"/>
    <dgm:cxn modelId="{0B356CD4-D37A-4CE0-BC8B-0DA44BD58F4F}" type="presParOf" srcId="{D6CD8E0C-8C9B-4C41-8FDB-76C2B0B6839E}" destId="{B9769A08-D8E1-4059-A8F5-BC32AAC9C331}" srcOrd="0" destOrd="0" presId="urn:microsoft.com/office/officeart/2008/layout/HalfCircleOrganizationChart"/>
    <dgm:cxn modelId="{CA55357B-84F6-486A-8CD6-A5BBC44A9D4E}" type="presParOf" srcId="{B9769A08-D8E1-4059-A8F5-BC32AAC9C331}" destId="{F527BE33-BFE4-4B7A-B5BD-F660CE22800C}" srcOrd="0" destOrd="0" presId="urn:microsoft.com/office/officeart/2008/layout/HalfCircleOrganizationChart"/>
    <dgm:cxn modelId="{6E26A883-AA8D-4698-AAB0-552672813F81}" type="presParOf" srcId="{B9769A08-D8E1-4059-A8F5-BC32AAC9C331}" destId="{C5E79BA8-D020-413A-965C-7AE5A3D168D7}" srcOrd="1" destOrd="0" presId="urn:microsoft.com/office/officeart/2008/layout/HalfCircleOrganizationChart"/>
    <dgm:cxn modelId="{4DE657DC-4061-4E86-8726-D53919A2C657}" type="presParOf" srcId="{B9769A08-D8E1-4059-A8F5-BC32AAC9C331}" destId="{1D25E1C1-899D-4CAA-B603-754BF427A8A2}" srcOrd="2" destOrd="0" presId="urn:microsoft.com/office/officeart/2008/layout/HalfCircleOrganizationChart"/>
    <dgm:cxn modelId="{32966E0D-FFBA-4661-AAE9-E41ECBE15EA9}" type="presParOf" srcId="{B9769A08-D8E1-4059-A8F5-BC32AAC9C331}" destId="{328B1CBB-143F-447C-8816-B90F798B95F6}" srcOrd="3" destOrd="0" presId="urn:microsoft.com/office/officeart/2008/layout/HalfCircleOrganizationChart"/>
    <dgm:cxn modelId="{EB16EDE0-C935-4F44-B563-9FD852289DCC}" type="presParOf" srcId="{D6CD8E0C-8C9B-4C41-8FDB-76C2B0B6839E}" destId="{3CE81197-5AD1-41B7-B925-C44359A2CB4F}" srcOrd="1" destOrd="0" presId="urn:microsoft.com/office/officeart/2008/layout/HalfCircleOrganizationChart"/>
    <dgm:cxn modelId="{0C0199FD-7C7C-416E-8D29-D1665F9FF9DF}" type="presParOf" srcId="{D6CD8E0C-8C9B-4C41-8FDB-76C2B0B6839E}" destId="{1532D8F7-4C36-4984-9F01-0E59DE6FAB9F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DFC56-4974-40AC-B39C-5FFBDD79D63B}">
      <dsp:nvSpPr>
        <dsp:cNvPr id="0" name=""/>
        <dsp:cNvSpPr/>
      </dsp:nvSpPr>
      <dsp:spPr>
        <a:xfrm>
          <a:off x="5576553" y="981596"/>
          <a:ext cx="656084" cy="4742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4277"/>
              </a:lnTo>
              <a:lnTo>
                <a:pt x="656084" y="474277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DC9C8F-CF7E-4E31-9584-26D10672C9DA}">
      <dsp:nvSpPr>
        <dsp:cNvPr id="0" name=""/>
        <dsp:cNvSpPr/>
      </dsp:nvSpPr>
      <dsp:spPr>
        <a:xfrm>
          <a:off x="3663633" y="2104054"/>
          <a:ext cx="656084" cy="4742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4277"/>
              </a:lnTo>
              <a:lnTo>
                <a:pt x="656084" y="474277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95E5C7-B3F1-4A7A-A970-777EFD47D551}">
      <dsp:nvSpPr>
        <dsp:cNvPr id="0" name=""/>
        <dsp:cNvSpPr/>
      </dsp:nvSpPr>
      <dsp:spPr>
        <a:xfrm>
          <a:off x="1750713" y="3226511"/>
          <a:ext cx="656084" cy="4742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4277"/>
              </a:lnTo>
              <a:lnTo>
                <a:pt x="656084" y="474277"/>
              </a:lnTo>
            </a:path>
          </a:pathLst>
        </a:custGeom>
        <a:noFill/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3664C1-7881-4CCC-B5EE-CB69A66F2185}">
      <dsp:nvSpPr>
        <dsp:cNvPr id="0" name=""/>
        <dsp:cNvSpPr/>
      </dsp:nvSpPr>
      <dsp:spPr>
        <a:xfrm>
          <a:off x="1094629" y="3226511"/>
          <a:ext cx="656084" cy="474277"/>
        </a:xfrm>
        <a:custGeom>
          <a:avLst/>
          <a:gdLst/>
          <a:ahLst/>
          <a:cxnLst/>
          <a:rect l="0" t="0" r="0" b="0"/>
          <a:pathLst>
            <a:path>
              <a:moveTo>
                <a:pt x="656084" y="0"/>
              </a:moveTo>
              <a:lnTo>
                <a:pt x="656084" y="474277"/>
              </a:lnTo>
              <a:lnTo>
                <a:pt x="0" y="474277"/>
              </a:lnTo>
            </a:path>
          </a:pathLst>
        </a:custGeom>
        <a:noFill/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EE5877-7A85-4AFD-9A9E-32C08D2BF334}">
      <dsp:nvSpPr>
        <dsp:cNvPr id="0" name=""/>
        <dsp:cNvSpPr/>
      </dsp:nvSpPr>
      <dsp:spPr>
        <a:xfrm>
          <a:off x="2051089" y="2104054"/>
          <a:ext cx="1612544" cy="474277"/>
        </a:xfrm>
        <a:custGeom>
          <a:avLst/>
          <a:gdLst/>
          <a:ahLst/>
          <a:cxnLst/>
          <a:rect l="0" t="0" r="0" b="0"/>
          <a:pathLst>
            <a:path>
              <a:moveTo>
                <a:pt x="1612544" y="0"/>
              </a:moveTo>
              <a:lnTo>
                <a:pt x="1612544" y="474277"/>
              </a:lnTo>
              <a:lnTo>
                <a:pt x="0" y="474277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EFFD5D-169B-40F7-A1FB-ACBFBB227482}">
      <dsp:nvSpPr>
        <dsp:cNvPr id="0" name=""/>
        <dsp:cNvSpPr/>
      </dsp:nvSpPr>
      <dsp:spPr>
        <a:xfrm>
          <a:off x="3964009" y="981596"/>
          <a:ext cx="1612544" cy="474277"/>
        </a:xfrm>
        <a:custGeom>
          <a:avLst/>
          <a:gdLst/>
          <a:ahLst/>
          <a:cxnLst/>
          <a:rect l="0" t="0" r="0" b="0"/>
          <a:pathLst>
            <a:path>
              <a:moveTo>
                <a:pt x="1612544" y="0"/>
              </a:moveTo>
              <a:lnTo>
                <a:pt x="1612544" y="474277"/>
              </a:lnTo>
              <a:lnTo>
                <a:pt x="0" y="474277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BE6ED7-4288-4AFB-8E7C-3CF17BD60B91}">
      <dsp:nvSpPr>
        <dsp:cNvPr id="0" name=""/>
        <dsp:cNvSpPr/>
      </dsp:nvSpPr>
      <dsp:spPr>
        <a:xfrm>
          <a:off x="5181322" y="191134"/>
          <a:ext cx="790462" cy="79046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229D1E-7164-40D5-B082-57003C266D09}">
      <dsp:nvSpPr>
        <dsp:cNvPr id="0" name=""/>
        <dsp:cNvSpPr/>
      </dsp:nvSpPr>
      <dsp:spPr>
        <a:xfrm>
          <a:off x="5181322" y="191134"/>
          <a:ext cx="790462" cy="79046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FF02DD-E9E9-4254-A5F0-C3D1E5E60338}">
      <dsp:nvSpPr>
        <dsp:cNvPr id="0" name=""/>
        <dsp:cNvSpPr/>
      </dsp:nvSpPr>
      <dsp:spPr>
        <a:xfrm>
          <a:off x="4786090" y="333417"/>
          <a:ext cx="1580925" cy="50589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Kalimat</a:t>
          </a:r>
          <a:endParaRPr lang="en-US" sz="1700" kern="1200" dirty="0"/>
        </a:p>
      </dsp:txBody>
      <dsp:txXfrm>
        <a:off x="4786090" y="333417"/>
        <a:ext cx="1580925" cy="505896"/>
      </dsp:txXfrm>
    </dsp:sp>
    <dsp:sp modelId="{6B8F1E25-F210-484C-B429-BBF5A8FAA306}">
      <dsp:nvSpPr>
        <dsp:cNvPr id="0" name=""/>
        <dsp:cNvSpPr/>
      </dsp:nvSpPr>
      <dsp:spPr>
        <a:xfrm>
          <a:off x="3268402" y="1313591"/>
          <a:ext cx="790462" cy="79046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96FEC1-E8DF-4353-8404-06ED6AD74A06}">
      <dsp:nvSpPr>
        <dsp:cNvPr id="0" name=""/>
        <dsp:cNvSpPr/>
      </dsp:nvSpPr>
      <dsp:spPr>
        <a:xfrm>
          <a:off x="3268402" y="1313591"/>
          <a:ext cx="790462" cy="79046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4FFD9C-8E4F-4F30-8E5C-7DEFCAEDD028}">
      <dsp:nvSpPr>
        <dsp:cNvPr id="0" name=""/>
        <dsp:cNvSpPr/>
      </dsp:nvSpPr>
      <dsp:spPr>
        <a:xfrm>
          <a:off x="2873170" y="1455874"/>
          <a:ext cx="1580925" cy="50589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Bermakna</a:t>
          </a:r>
          <a:endParaRPr lang="en-US" sz="1700" kern="1200" dirty="0"/>
        </a:p>
      </dsp:txBody>
      <dsp:txXfrm>
        <a:off x="2873170" y="1455874"/>
        <a:ext cx="1580925" cy="505896"/>
      </dsp:txXfrm>
    </dsp:sp>
    <dsp:sp modelId="{F5B750C1-0EDE-4EC4-A853-9435E667BEA6}">
      <dsp:nvSpPr>
        <dsp:cNvPr id="0" name=""/>
        <dsp:cNvSpPr/>
      </dsp:nvSpPr>
      <dsp:spPr>
        <a:xfrm>
          <a:off x="1355481" y="2436048"/>
          <a:ext cx="790462" cy="79046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9B4CC2-917A-427B-8580-97224A4FF277}">
      <dsp:nvSpPr>
        <dsp:cNvPr id="0" name=""/>
        <dsp:cNvSpPr/>
      </dsp:nvSpPr>
      <dsp:spPr>
        <a:xfrm>
          <a:off x="1355481" y="2436048"/>
          <a:ext cx="790462" cy="79046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9F85C-6E1E-46B1-A9CC-226F19751DCA}">
      <dsp:nvSpPr>
        <dsp:cNvPr id="0" name=""/>
        <dsp:cNvSpPr/>
      </dsp:nvSpPr>
      <dsp:spPr>
        <a:xfrm>
          <a:off x="960250" y="2578332"/>
          <a:ext cx="1580925" cy="50589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Deklaratif</a:t>
          </a:r>
          <a:endParaRPr lang="en-US" sz="1700" kern="1200" dirty="0"/>
        </a:p>
      </dsp:txBody>
      <dsp:txXfrm>
        <a:off x="960250" y="2578332"/>
        <a:ext cx="1580925" cy="505896"/>
      </dsp:txXfrm>
    </dsp:sp>
    <dsp:sp modelId="{467D7EC8-FA4A-4BCD-BD05-74B82C294024}">
      <dsp:nvSpPr>
        <dsp:cNvPr id="0" name=""/>
        <dsp:cNvSpPr/>
      </dsp:nvSpPr>
      <dsp:spPr>
        <a:xfrm>
          <a:off x="399021" y="3558506"/>
          <a:ext cx="790462" cy="79046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DDA384-1D4E-4D95-9556-BEA6E98282A4}">
      <dsp:nvSpPr>
        <dsp:cNvPr id="0" name=""/>
        <dsp:cNvSpPr/>
      </dsp:nvSpPr>
      <dsp:spPr>
        <a:xfrm>
          <a:off x="399021" y="3558506"/>
          <a:ext cx="790462" cy="79046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13218B-F5AC-4FB2-A496-15F62B2F0B2C}">
      <dsp:nvSpPr>
        <dsp:cNvPr id="0" name=""/>
        <dsp:cNvSpPr/>
      </dsp:nvSpPr>
      <dsp:spPr>
        <a:xfrm>
          <a:off x="3790" y="3700789"/>
          <a:ext cx="1580925" cy="50589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Benar</a:t>
          </a:r>
          <a:endParaRPr lang="en-US" sz="1700" kern="1200" dirty="0"/>
        </a:p>
      </dsp:txBody>
      <dsp:txXfrm>
        <a:off x="3790" y="3700789"/>
        <a:ext cx="1580925" cy="505896"/>
      </dsp:txXfrm>
    </dsp:sp>
    <dsp:sp modelId="{7BED15A3-9207-456E-9EB8-250F2FC7F385}">
      <dsp:nvSpPr>
        <dsp:cNvPr id="0" name=""/>
        <dsp:cNvSpPr/>
      </dsp:nvSpPr>
      <dsp:spPr>
        <a:xfrm>
          <a:off x="2311941" y="3558506"/>
          <a:ext cx="790462" cy="79046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9B4DCD-1D64-4C7B-937E-C6652CFB163C}">
      <dsp:nvSpPr>
        <dsp:cNvPr id="0" name=""/>
        <dsp:cNvSpPr/>
      </dsp:nvSpPr>
      <dsp:spPr>
        <a:xfrm>
          <a:off x="2311941" y="3558506"/>
          <a:ext cx="790462" cy="79046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2202F4-8DAB-446D-BBC3-8CD4AD07C88C}">
      <dsp:nvSpPr>
        <dsp:cNvPr id="0" name=""/>
        <dsp:cNvSpPr/>
      </dsp:nvSpPr>
      <dsp:spPr>
        <a:xfrm>
          <a:off x="1916710" y="3700789"/>
          <a:ext cx="1580925" cy="50589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Salah</a:t>
          </a:r>
        </a:p>
      </dsp:txBody>
      <dsp:txXfrm>
        <a:off x="1916710" y="3700789"/>
        <a:ext cx="1580925" cy="505896"/>
      </dsp:txXfrm>
    </dsp:sp>
    <dsp:sp modelId="{4D6721A7-D9A1-4077-BBD6-1B10EBC0BE81}">
      <dsp:nvSpPr>
        <dsp:cNvPr id="0" name=""/>
        <dsp:cNvSpPr/>
      </dsp:nvSpPr>
      <dsp:spPr>
        <a:xfrm>
          <a:off x="4224862" y="2436048"/>
          <a:ext cx="790462" cy="79046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8733C7-B582-4584-8F8A-7C95FA501788}">
      <dsp:nvSpPr>
        <dsp:cNvPr id="0" name=""/>
        <dsp:cNvSpPr/>
      </dsp:nvSpPr>
      <dsp:spPr>
        <a:xfrm>
          <a:off x="4224862" y="2436048"/>
          <a:ext cx="790462" cy="79046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30D168-065E-484B-811C-600650F2129B}">
      <dsp:nvSpPr>
        <dsp:cNvPr id="0" name=""/>
        <dsp:cNvSpPr/>
      </dsp:nvSpPr>
      <dsp:spPr>
        <a:xfrm>
          <a:off x="3829630" y="2578332"/>
          <a:ext cx="1580925" cy="50589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Non </a:t>
          </a:r>
          <a:r>
            <a:rPr lang="en-US" sz="1700" kern="1200" dirty="0" err="1"/>
            <a:t>Deklaratif</a:t>
          </a:r>
          <a:endParaRPr lang="en-US" sz="1700" kern="1200" dirty="0"/>
        </a:p>
      </dsp:txBody>
      <dsp:txXfrm>
        <a:off x="3829630" y="2578332"/>
        <a:ext cx="1580925" cy="505896"/>
      </dsp:txXfrm>
    </dsp:sp>
    <dsp:sp modelId="{C5E79BA8-D020-413A-965C-7AE5A3D168D7}">
      <dsp:nvSpPr>
        <dsp:cNvPr id="0" name=""/>
        <dsp:cNvSpPr/>
      </dsp:nvSpPr>
      <dsp:spPr>
        <a:xfrm>
          <a:off x="6137782" y="1313591"/>
          <a:ext cx="790462" cy="79046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25E1C1-899D-4CAA-B603-754BF427A8A2}">
      <dsp:nvSpPr>
        <dsp:cNvPr id="0" name=""/>
        <dsp:cNvSpPr/>
      </dsp:nvSpPr>
      <dsp:spPr>
        <a:xfrm>
          <a:off x="6137782" y="1313591"/>
          <a:ext cx="790462" cy="79046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7BE33-BFE4-4B7A-B5BD-F660CE22800C}">
      <dsp:nvSpPr>
        <dsp:cNvPr id="0" name=""/>
        <dsp:cNvSpPr/>
      </dsp:nvSpPr>
      <dsp:spPr>
        <a:xfrm>
          <a:off x="5742550" y="1455874"/>
          <a:ext cx="1580925" cy="50589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Tidak </a:t>
          </a:r>
          <a:r>
            <a:rPr lang="en-US" sz="1700" kern="1200" dirty="0" err="1"/>
            <a:t>Bermakna</a:t>
          </a:r>
          <a:endParaRPr lang="en-US" sz="1700" kern="1200" dirty="0"/>
        </a:p>
      </dsp:txBody>
      <dsp:txXfrm>
        <a:off x="5742550" y="1455874"/>
        <a:ext cx="1580925" cy="5058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FF075-E8FC-AA46-9C50-4EF2C2F4D39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93B8-ADD2-3344-A585-0A4A71DB2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1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6605B1-F887-454D-8CDF-4DDCD62714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83AE57-8982-43F7-BA97-E846B86A892F}"/>
              </a:ext>
            </a:extLst>
          </p:cNvPr>
          <p:cNvSpPr/>
          <p:nvPr userDrawn="1"/>
        </p:nvSpPr>
        <p:spPr>
          <a:xfrm>
            <a:off x="0" y="4930346"/>
            <a:ext cx="12192000" cy="192765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81A750-4FCF-4CCD-B06F-2CF40A55F1D6}"/>
              </a:ext>
            </a:extLst>
          </p:cNvPr>
          <p:cNvSpPr/>
          <p:nvPr userDrawn="1"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4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E84D6C2-F282-424B-A8F5-A93604A90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97833"/>
            <a:ext cx="5595257" cy="1569810"/>
          </a:xfrm>
          <a:prstGeom prst="rect">
            <a:avLst/>
          </a:prstGeo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31469A8-D8F1-4B74-A1AA-A936456AD8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5167313"/>
            <a:ext cx="11514364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0367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843A4-1CC4-4610-82F9-CDC180228BBE}"/>
              </a:ext>
            </a:extLst>
          </p:cNvPr>
          <p:cNvSpPr/>
          <p:nvPr userDrawn="1"/>
        </p:nvSpPr>
        <p:spPr>
          <a:xfrm>
            <a:off x="7895629" y="0"/>
            <a:ext cx="4334539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9DCE11-425C-4A55-9B4D-F4346F39FB36}"/>
              </a:ext>
            </a:extLst>
          </p:cNvPr>
          <p:cNvSpPr txBox="1"/>
          <p:nvPr userDrawn="1"/>
        </p:nvSpPr>
        <p:spPr>
          <a:xfrm>
            <a:off x="7857460" y="2629120"/>
            <a:ext cx="433453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666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304801"/>
            <a:ext cx="10058400" cy="14319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422400" y="1981200"/>
            <a:ext cx="10058400" cy="41148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ID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22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408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4D60BF-5F79-4377-97D0-82E5B8C52E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3996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92-A887-48C8-B196-BE43E2E7FD17}" type="datetimeFigureOut">
              <a:rPr lang="id-ID" smtClean="0"/>
              <a:pPr/>
              <a:t>01/03/2021</a:t>
            </a:fld>
            <a:endParaRPr lang="id-ID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DB8A3-4648-46C9-B88B-F470F4B15873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8" name="Oval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Oval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1497632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56D919D-9A3B-4DC7-8095-831564269F2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1537" y="1543051"/>
            <a:ext cx="10659996" cy="50536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600"/>
            </a:lvl1pPr>
            <a:lvl2pPr>
              <a:lnSpc>
                <a:spcPct val="100000"/>
              </a:lnSpc>
              <a:defRPr sz="3200"/>
            </a:lvl2pPr>
            <a:lvl3pPr>
              <a:lnSpc>
                <a:spcPct val="100000"/>
              </a:lnSpc>
              <a:defRPr sz="2800"/>
            </a:lvl3pPr>
            <a:lvl4pPr>
              <a:lnSpc>
                <a:spcPct val="100000"/>
              </a:lnSpc>
              <a:defRPr sz="2400"/>
            </a:lvl4pPr>
            <a:lvl5pPr>
              <a:lnSpc>
                <a:spcPct val="100000"/>
              </a:lnSpc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620B2406-94AF-48C2-87A3-826BFDF1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537" y="365125"/>
            <a:ext cx="10659996" cy="1022804"/>
          </a:xfrm>
          <a:prstGeom prst="rect">
            <a:avLst/>
          </a:prstGeom>
        </p:spPr>
        <p:txBody>
          <a:bodyPr wrap="square" anchor="ctr" anchorCtr="0"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99EF2-D323-4B31-B49F-CB01F94467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575" y="5487313"/>
            <a:ext cx="2338759" cy="126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99EF2-D323-4B31-B49F-CB01F94467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575" y="5487313"/>
            <a:ext cx="2338759" cy="126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41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B755A8-5D01-440D-A72D-7D27213D00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575" y="5487313"/>
            <a:ext cx="2338759" cy="126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46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8" name="Title 3">
            <a:extLst>
              <a:ext uri="{FF2B5EF4-FFF2-40B4-BE49-F238E27FC236}">
                <a16:creationId xmlns:a16="http://schemas.microsoft.com/office/drawing/2014/main" id="{5974A828-E08E-4976-B51A-28B020DFA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3" y="365125"/>
            <a:ext cx="8966200" cy="1022804"/>
          </a:xfrm>
          <a:prstGeom prst="rect">
            <a:avLst/>
          </a:prstGeom>
        </p:spPr>
        <p:txBody>
          <a:bodyPr wrap="square" anchor="ctr" anchorCtr="0"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5F989ED1-6DBB-4136-99F0-99252257D9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1537" y="1543051"/>
            <a:ext cx="10659996" cy="50536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600"/>
            </a:lvl1pPr>
            <a:lvl2pPr>
              <a:lnSpc>
                <a:spcPct val="100000"/>
              </a:lnSpc>
              <a:defRPr sz="3200"/>
            </a:lvl2pPr>
            <a:lvl3pPr>
              <a:lnSpc>
                <a:spcPct val="100000"/>
              </a:lnSpc>
              <a:defRPr sz="2800"/>
            </a:lvl3pPr>
            <a:lvl4pPr>
              <a:lnSpc>
                <a:spcPct val="100000"/>
              </a:lnSpc>
              <a:defRPr sz="2400"/>
            </a:lvl4pPr>
            <a:lvl5pPr>
              <a:lnSpc>
                <a:spcPct val="100000"/>
              </a:lnSpc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925525-FDEF-4E1B-9DFD-83EE8B84D0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4" y="123377"/>
            <a:ext cx="2338759" cy="126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">
            <a:extLst>
              <a:ext uri="{FF2B5EF4-FFF2-40B4-BE49-F238E27FC236}">
                <a16:creationId xmlns:a16="http://schemas.microsoft.com/office/drawing/2014/main" id="{44114F41-15D7-4806-8EE3-D6AB52AC34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9" r="26379"/>
          <a:stretch>
            <a:fillRect/>
          </a:stretch>
        </p:blipFill>
        <p:spPr>
          <a:xfrm>
            <a:off x="7004999" y="192218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</p:spPr>
      </p:pic>
      <p:pic>
        <p:nvPicPr>
          <p:cNvPr id="6" name="Picture Placeholder 3">
            <a:extLst>
              <a:ext uri="{FF2B5EF4-FFF2-40B4-BE49-F238E27FC236}">
                <a16:creationId xmlns:a16="http://schemas.microsoft.com/office/drawing/2014/main" id="{65BCCE4E-3127-4E3D-8A28-F428284A14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4" r="27384"/>
          <a:stretch>
            <a:fillRect/>
          </a:stretch>
        </p:blipFill>
        <p:spPr>
          <a:xfrm>
            <a:off x="8838366" y="1878730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</p:spPr>
      </p:pic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6578AB71-14CA-4E92-8079-CE2A79AAEB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3" r="16423"/>
          <a:stretch>
            <a:fillRect/>
          </a:stretch>
        </p:blipFill>
        <p:spPr>
          <a:xfrm>
            <a:off x="7004999" y="3565241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B75C9CA4-942B-4995-ACE0-A04BAC5500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3093" y="1273175"/>
            <a:ext cx="6686550" cy="532356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5BDB5E31-6A1A-4866-B56D-5489E990A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93" y="365125"/>
            <a:ext cx="6686550" cy="724247"/>
          </a:xfrm>
          <a:prstGeom prst="rect">
            <a:avLst/>
          </a:prstGeo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7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191F2977-E428-4F61-AA24-58D7C0C2A1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2" r="19302"/>
          <a:stretch>
            <a:fillRect/>
          </a:stretch>
        </p:blipFill>
        <p:spPr>
          <a:xfrm>
            <a:off x="564358" y="1"/>
            <a:ext cx="8396199" cy="6460304"/>
          </a:xfrm>
          <a:custGeom>
            <a:avLst/>
            <a:gdLst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8388310 w 8396198"/>
              <a:gd name="connsiteY5" fmla="*/ 12898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6516179 w 8396198"/>
              <a:gd name="connsiteY10" fmla="*/ 0 h 6460303"/>
              <a:gd name="connsiteX11" fmla="*/ 7411525 w 8396198"/>
              <a:gd name="connsiteY11" fmla="*/ 0 h 6460303"/>
              <a:gd name="connsiteX12" fmla="*/ 2805577 w 8396198"/>
              <a:gd name="connsiteY12" fmla="*/ 6066627 h 6460303"/>
              <a:gd name="connsiteX13" fmla="*/ 2305992 w 8396198"/>
              <a:gd name="connsiteY13" fmla="*/ 6135001 h 6460303"/>
              <a:gd name="connsiteX14" fmla="*/ 2305993 w 8396198"/>
              <a:gd name="connsiteY14" fmla="*/ 6135001 h 6460303"/>
              <a:gd name="connsiteX15" fmla="*/ 2237619 w 8396198"/>
              <a:gd name="connsiteY15" fmla="*/ 5635416 h 6460303"/>
              <a:gd name="connsiteX16" fmla="*/ 5529597 w 8396198"/>
              <a:gd name="connsiteY16" fmla="*/ 0 h 6460303"/>
              <a:gd name="connsiteX17" fmla="*/ 6424943 w 8396198"/>
              <a:gd name="connsiteY17" fmla="*/ 0 h 6460303"/>
              <a:gd name="connsiteX18" fmla="*/ 2484768 w 8396198"/>
              <a:gd name="connsiteY18" fmla="*/ 5189719 h 6460303"/>
              <a:gd name="connsiteX19" fmla="*/ 2046796 w 8396198"/>
              <a:gd name="connsiteY19" fmla="*/ 5295775 h 6460303"/>
              <a:gd name="connsiteX20" fmla="*/ 1985184 w 8396198"/>
              <a:gd name="connsiteY20" fmla="*/ 5258093 h 6460303"/>
              <a:gd name="connsiteX21" fmla="*/ 1932333 w 8396198"/>
              <a:gd name="connsiteY21" fmla="*/ 5208872 h 6460303"/>
              <a:gd name="connsiteX22" fmla="*/ 1916810 w 8396198"/>
              <a:gd name="connsiteY22" fmla="*/ 4758508 h 6460303"/>
              <a:gd name="connsiteX23" fmla="*/ 4543018 w 8396198"/>
              <a:gd name="connsiteY23" fmla="*/ 0 h 6460303"/>
              <a:gd name="connsiteX24" fmla="*/ 5438364 w 8396198"/>
              <a:gd name="connsiteY24" fmla="*/ 0 h 6460303"/>
              <a:gd name="connsiteX25" fmla="*/ 640552 w 8396198"/>
              <a:gd name="connsiteY25" fmla="*/ 6319336 h 6460303"/>
              <a:gd name="connsiteX26" fmla="*/ 140967 w 8396198"/>
              <a:gd name="connsiteY26" fmla="*/ 6387711 h 6460303"/>
              <a:gd name="connsiteX27" fmla="*/ 140968 w 8396198"/>
              <a:gd name="connsiteY27" fmla="*/ 6387711 h 6460303"/>
              <a:gd name="connsiteX28" fmla="*/ 72594 w 8396198"/>
              <a:gd name="connsiteY28" fmla="*/ 5888126 h 6460303"/>
              <a:gd name="connsiteX29" fmla="*/ 3556436 w 8396198"/>
              <a:gd name="connsiteY29" fmla="*/ 0 h 6460303"/>
              <a:gd name="connsiteX30" fmla="*/ 4451782 w 8396198"/>
              <a:gd name="connsiteY30" fmla="*/ 0 h 6460303"/>
              <a:gd name="connsiteX31" fmla="*/ 711634 w 8396198"/>
              <a:gd name="connsiteY31" fmla="*/ 4926258 h 6460303"/>
              <a:gd name="connsiteX32" fmla="*/ 212049 w 8396198"/>
              <a:gd name="connsiteY32" fmla="*/ 4994633 h 6460303"/>
              <a:gd name="connsiteX33" fmla="*/ 212050 w 8396198"/>
              <a:gd name="connsiteY33" fmla="*/ 4994633 h 6460303"/>
              <a:gd name="connsiteX34" fmla="*/ 143675 w 8396198"/>
              <a:gd name="connsiteY34" fmla="*/ 4495047 h 6460303"/>
              <a:gd name="connsiteX35" fmla="*/ 2569856 w 8396198"/>
              <a:gd name="connsiteY35" fmla="*/ 0 h 6460303"/>
              <a:gd name="connsiteX36" fmla="*/ 3465201 w 8396198"/>
              <a:gd name="connsiteY36" fmla="*/ 0 h 6460303"/>
              <a:gd name="connsiteX37" fmla="*/ 1054005 w 8396198"/>
              <a:gd name="connsiteY37" fmla="*/ 3175856 h 6460303"/>
              <a:gd name="connsiteX38" fmla="*/ 554420 w 8396198"/>
              <a:gd name="connsiteY38" fmla="*/ 3244231 h 6460303"/>
              <a:gd name="connsiteX39" fmla="*/ 554421 w 8396198"/>
              <a:gd name="connsiteY39" fmla="*/ 3244231 h 6460303"/>
              <a:gd name="connsiteX40" fmla="*/ 486047 w 8396198"/>
              <a:gd name="connsiteY40" fmla="*/ 2744646 h 6460303"/>
              <a:gd name="connsiteX41" fmla="*/ 1583274 w 8396198"/>
              <a:gd name="connsiteY41" fmla="*/ 0 h 6460303"/>
              <a:gd name="connsiteX42" fmla="*/ 2478619 w 8396198"/>
              <a:gd name="connsiteY42" fmla="*/ 0 h 6460303"/>
              <a:gd name="connsiteX43" fmla="*/ 935829 w 8396198"/>
              <a:gd name="connsiteY43" fmla="*/ 2032053 h 6460303"/>
              <a:gd name="connsiteX44" fmla="*/ 436245 w 8396198"/>
              <a:gd name="connsiteY44" fmla="*/ 2100428 h 6460303"/>
              <a:gd name="connsiteX45" fmla="*/ 436245 w 8396198"/>
              <a:gd name="connsiteY45" fmla="*/ 2100427 h 6460303"/>
              <a:gd name="connsiteX46" fmla="*/ 367872 w 8396198"/>
              <a:gd name="connsiteY46" fmla="*/ 1600843 h 6460303"/>
              <a:gd name="connsiteX47" fmla="*/ 596693 w 8396198"/>
              <a:gd name="connsiteY47" fmla="*/ 0 h 6460303"/>
              <a:gd name="connsiteX48" fmla="*/ 1492038 w 8396198"/>
              <a:gd name="connsiteY48" fmla="*/ 0 h 6460303"/>
              <a:gd name="connsiteX49" fmla="*/ 850966 w 8396198"/>
              <a:gd name="connsiteY49" fmla="*/ 844373 h 6460303"/>
              <a:gd name="connsiteX50" fmla="*/ 351382 w 8396198"/>
              <a:gd name="connsiteY50" fmla="*/ 912748 h 6460303"/>
              <a:gd name="connsiteX51" fmla="*/ 351383 w 8396198"/>
              <a:gd name="connsiteY51" fmla="*/ 912748 h 6460303"/>
              <a:gd name="connsiteX52" fmla="*/ 283008 w 8396198"/>
              <a:gd name="connsiteY52" fmla="*/ 413163 h 646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396198" h="6460303">
                <a:moveTo>
                  <a:pt x="1985184" y="5258093"/>
                </a:moveTo>
                <a:lnTo>
                  <a:pt x="1985184" y="5258093"/>
                </a:lnTo>
                <a:lnTo>
                  <a:pt x="1985184" y="5258093"/>
                </a:lnTo>
                <a:close/>
                <a:moveTo>
                  <a:pt x="7502757" y="0"/>
                </a:moveTo>
                <a:lnTo>
                  <a:pt x="8396198" y="0"/>
                </a:lnTo>
                <a:lnTo>
                  <a:pt x="8388310" y="12898"/>
                </a:lnTo>
                <a:cubicBezTo>
                  <a:pt x="7180160" y="1604189"/>
                  <a:pt x="5972008" y="3195478"/>
                  <a:pt x="4763857" y="4786769"/>
                </a:cubicBezTo>
                <a:cubicBezTo>
                  <a:pt x="4644782" y="4943607"/>
                  <a:pt x="4421110" y="4974220"/>
                  <a:pt x="4264272" y="4855144"/>
                </a:cubicBezTo>
                <a:lnTo>
                  <a:pt x="4264273" y="4855143"/>
                </a:lnTo>
                <a:cubicBezTo>
                  <a:pt x="4107436" y="4736068"/>
                  <a:pt x="4076824" y="4512397"/>
                  <a:pt x="4195899" y="4355559"/>
                </a:cubicBezTo>
                <a:close/>
                <a:moveTo>
                  <a:pt x="6516179" y="0"/>
                </a:moveTo>
                <a:lnTo>
                  <a:pt x="7411525" y="0"/>
                </a:lnTo>
                <a:lnTo>
                  <a:pt x="2805577" y="6066627"/>
                </a:lnTo>
                <a:cubicBezTo>
                  <a:pt x="2686501" y="6223464"/>
                  <a:pt x="2462830" y="6254077"/>
                  <a:pt x="2305992" y="6135001"/>
                </a:cubicBezTo>
                <a:lnTo>
                  <a:pt x="2305993" y="6135001"/>
                </a:lnTo>
                <a:cubicBezTo>
                  <a:pt x="2149155" y="6015926"/>
                  <a:pt x="2118543" y="5792254"/>
                  <a:pt x="2237619" y="5635416"/>
                </a:cubicBezTo>
                <a:close/>
                <a:moveTo>
                  <a:pt x="5529597" y="0"/>
                </a:moveTo>
                <a:lnTo>
                  <a:pt x="6424943" y="0"/>
                </a:lnTo>
                <a:lnTo>
                  <a:pt x="2484768" y="5189719"/>
                </a:lnTo>
                <a:cubicBezTo>
                  <a:pt x="2380577" y="5326952"/>
                  <a:pt x="2196304" y="5367543"/>
                  <a:pt x="2046796" y="5295775"/>
                </a:cubicBezTo>
                <a:lnTo>
                  <a:pt x="1985184" y="5258093"/>
                </a:lnTo>
                <a:lnTo>
                  <a:pt x="1932333" y="5208872"/>
                </a:lnTo>
                <a:cubicBezTo>
                  <a:pt x="1823032" y="5084144"/>
                  <a:pt x="1812619" y="4895741"/>
                  <a:pt x="1916810" y="4758508"/>
                </a:cubicBezTo>
                <a:close/>
                <a:moveTo>
                  <a:pt x="4543018" y="0"/>
                </a:moveTo>
                <a:lnTo>
                  <a:pt x="5438364" y="0"/>
                </a:lnTo>
                <a:lnTo>
                  <a:pt x="640552" y="6319336"/>
                </a:lnTo>
                <a:cubicBezTo>
                  <a:pt x="521476" y="6476174"/>
                  <a:pt x="297805" y="6506786"/>
                  <a:pt x="140967" y="6387711"/>
                </a:cubicBezTo>
                <a:lnTo>
                  <a:pt x="140968" y="6387711"/>
                </a:lnTo>
                <a:cubicBezTo>
                  <a:pt x="-15870" y="6268635"/>
                  <a:pt x="-46482" y="6044964"/>
                  <a:pt x="72594" y="5888126"/>
                </a:cubicBezTo>
                <a:close/>
                <a:moveTo>
                  <a:pt x="3556436" y="0"/>
                </a:moveTo>
                <a:lnTo>
                  <a:pt x="4451782" y="0"/>
                </a:lnTo>
                <a:lnTo>
                  <a:pt x="711634" y="4926258"/>
                </a:lnTo>
                <a:cubicBezTo>
                  <a:pt x="592557" y="5083097"/>
                  <a:pt x="368886" y="5113708"/>
                  <a:pt x="212049" y="4994633"/>
                </a:cubicBezTo>
                <a:lnTo>
                  <a:pt x="212050" y="4994633"/>
                </a:lnTo>
                <a:cubicBezTo>
                  <a:pt x="55212" y="4875558"/>
                  <a:pt x="24599" y="4651886"/>
                  <a:pt x="143675" y="4495047"/>
                </a:cubicBezTo>
                <a:close/>
                <a:moveTo>
                  <a:pt x="2569856" y="0"/>
                </a:moveTo>
                <a:lnTo>
                  <a:pt x="3465201" y="0"/>
                </a:lnTo>
                <a:lnTo>
                  <a:pt x="1054005" y="3175856"/>
                </a:lnTo>
                <a:cubicBezTo>
                  <a:pt x="934929" y="3332694"/>
                  <a:pt x="711258" y="3363306"/>
                  <a:pt x="554420" y="3244231"/>
                </a:cubicBezTo>
                <a:lnTo>
                  <a:pt x="554421" y="3244231"/>
                </a:lnTo>
                <a:cubicBezTo>
                  <a:pt x="397583" y="3125155"/>
                  <a:pt x="366971" y="2901484"/>
                  <a:pt x="486047" y="2744646"/>
                </a:cubicBezTo>
                <a:close/>
                <a:moveTo>
                  <a:pt x="1583274" y="0"/>
                </a:moveTo>
                <a:lnTo>
                  <a:pt x="2478619" y="0"/>
                </a:lnTo>
                <a:lnTo>
                  <a:pt x="935829" y="2032053"/>
                </a:lnTo>
                <a:cubicBezTo>
                  <a:pt x="816754" y="2188891"/>
                  <a:pt x="593082" y="2219503"/>
                  <a:pt x="436245" y="2100428"/>
                </a:cubicBezTo>
                <a:lnTo>
                  <a:pt x="436245" y="2100427"/>
                </a:lnTo>
                <a:cubicBezTo>
                  <a:pt x="279408" y="1981352"/>
                  <a:pt x="248796" y="1757681"/>
                  <a:pt x="367872" y="1600843"/>
                </a:cubicBezTo>
                <a:close/>
                <a:moveTo>
                  <a:pt x="596693" y="0"/>
                </a:moveTo>
                <a:lnTo>
                  <a:pt x="1492038" y="0"/>
                </a:lnTo>
                <a:lnTo>
                  <a:pt x="850966" y="844373"/>
                </a:lnTo>
                <a:cubicBezTo>
                  <a:pt x="731891" y="1001211"/>
                  <a:pt x="508219" y="1031824"/>
                  <a:pt x="351382" y="912748"/>
                </a:cubicBezTo>
                <a:lnTo>
                  <a:pt x="351383" y="912748"/>
                </a:lnTo>
                <a:cubicBezTo>
                  <a:pt x="194545" y="793672"/>
                  <a:pt x="163933" y="570001"/>
                  <a:pt x="283008" y="413163"/>
                </a:cubicBez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945B10-A2D1-4B63-8526-45B90AE466E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78386" y="3750732"/>
            <a:ext cx="5242822" cy="281335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11241FD-1A48-4B8A-9569-9BE3E359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386" y="2868029"/>
            <a:ext cx="5242822" cy="724247"/>
          </a:xfrm>
          <a:prstGeom prst="rect">
            <a:avLst/>
          </a:prstGeo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052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">
            <a:extLst>
              <a:ext uri="{FF2B5EF4-FFF2-40B4-BE49-F238E27FC236}">
                <a16:creationId xmlns:a16="http://schemas.microsoft.com/office/drawing/2014/main" id="{A48EC8DE-F662-47CF-B652-76089C530D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6" r="14716"/>
          <a:stretch>
            <a:fillRect/>
          </a:stretch>
        </p:blipFill>
        <p:spPr>
          <a:xfrm>
            <a:off x="564358" y="1"/>
            <a:ext cx="8396199" cy="6460304"/>
          </a:xfrm>
          <a:custGeom>
            <a:avLst/>
            <a:gdLst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8388310 w 8396198"/>
              <a:gd name="connsiteY5" fmla="*/ 12898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6516179 w 8396198"/>
              <a:gd name="connsiteY10" fmla="*/ 0 h 6460303"/>
              <a:gd name="connsiteX11" fmla="*/ 7411525 w 8396198"/>
              <a:gd name="connsiteY11" fmla="*/ 0 h 6460303"/>
              <a:gd name="connsiteX12" fmla="*/ 2805577 w 8396198"/>
              <a:gd name="connsiteY12" fmla="*/ 6066627 h 6460303"/>
              <a:gd name="connsiteX13" fmla="*/ 2305992 w 8396198"/>
              <a:gd name="connsiteY13" fmla="*/ 6135001 h 6460303"/>
              <a:gd name="connsiteX14" fmla="*/ 2305993 w 8396198"/>
              <a:gd name="connsiteY14" fmla="*/ 6135001 h 6460303"/>
              <a:gd name="connsiteX15" fmla="*/ 2237619 w 8396198"/>
              <a:gd name="connsiteY15" fmla="*/ 5635416 h 6460303"/>
              <a:gd name="connsiteX16" fmla="*/ 5529597 w 8396198"/>
              <a:gd name="connsiteY16" fmla="*/ 0 h 6460303"/>
              <a:gd name="connsiteX17" fmla="*/ 6424943 w 8396198"/>
              <a:gd name="connsiteY17" fmla="*/ 0 h 6460303"/>
              <a:gd name="connsiteX18" fmla="*/ 2484768 w 8396198"/>
              <a:gd name="connsiteY18" fmla="*/ 5189719 h 6460303"/>
              <a:gd name="connsiteX19" fmla="*/ 2046796 w 8396198"/>
              <a:gd name="connsiteY19" fmla="*/ 5295775 h 6460303"/>
              <a:gd name="connsiteX20" fmla="*/ 1985184 w 8396198"/>
              <a:gd name="connsiteY20" fmla="*/ 5258093 h 6460303"/>
              <a:gd name="connsiteX21" fmla="*/ 1932333 w 8396198"/>
              <a:gd name="connsiteY21" fmla="*/ 5208872 h 6460303"/>
              <a:gd name="connsiteX22" fmla="*/ 1916810 w 8396198"/>
              <a:gd name="connsiteY22" fmla="*/ 4758508 h 6460303"/>
              <a:gd name="connsiteX23" fmla="*/ 4543018 w 8396198"/>
              <a:gd name="connsiteY23" fmla="*/ 0 h 6460303"/>
              <a:gd name="connsiteX24" fmla="*/ 5438364 w 8396198"/>
              <a:gd name="connsiteY24" fmla="*/ 0 h 6460303"/>
              <a:gd name="connsiteX25" fmla="*/ 640552 w 8396198"/>
              <a:gd name="connsiteY25" fmla="*/ 6319336 h 6460303"/>
              <a:gd name="connsiteX26" fmla="*/ 140967 w 8396198"/>
              <a:gd name="connsiteY26" fmla="*/ 6387711 h 6460303"/>
              <a:gd name="connsiteX27" fmla="*/ 140968 w 8396198"/>
              <a:gd name="connsiteY27" fmla="*/ 6387711 h 6460303"/>
              <a:gd name="connsiteX28" fmla="*/ 72594 w 8396198"/>
              <a:gd name="connsiteY28" fmla="*/ 5888126 h 6460303"/>
              <a:gd name="connsiteX29" fmla="*/ 3556436 w 8396198"/>
              <a:gd name="connsiteY29" fmla="*/ 0 h 6460303"/>
              <a:gd name="connsiteX30" fmla="*/ 4451782 w 8396198"/>
              <a:gd name="connsiteY30" fmla="*/ 0 h 6460303"/>
              <a:gd name="connsiteX31" fmla="*/ 711634 w 8396198"/>
              <a:gd name="connsiteY31" fmla="*/ 4926258 h 6460303"/>
              <a:gd name="connsiteX32" fmla="*/ 212049 w 8396198"/>
              <a:gd name="connsiteY32" fmla="*/ 4994633 h 6460303"/>
              <a:gd name="connsiteX33" fmla="*/ 212050 w 8396198"/>
              <a:gd name="connsiteY33" fmla="*/ 4994633 h 6460303"/>
              <a:gd name="connsiteX34" fmla="*/ 143675 w 8396198"/>
              <a:gd name="connsiteY34" fmla="*/ 4495047 h 6460303"/>
              <a:gd name="connsiteX35" fmla="*/ 2569856 w 8396198"/>
              <a:gd name="connsiteY35" fmla="*/ 0 h 6460303"/>
              <a:gd name="connsiteX36" fmla="*/ 3465201 w 8396198"/>
              <a:gd name="connsiteY36" fmla="*/ 0 h 6460303"/>
              <a:gd name="connsiteX37" fmla="*/ 1054005 w 8396198"/>
              <a:gd name="connsiteY37" fmla="*/ 3175856 h 6460303"/>
              <a:gd name="connsiteX38" fmla="*/ 554420 w 8396198"/>
              <a:gd name="connsiteY38" fmla="*/ 3244231 h 6460303"/>
              <a:gd name="connsiteX39" fmla="*/ 554421 w 8396198"/>
              <a:gd name="connsiteY39" fmla="*/ 3244231 h 6460303"/>
              <a:gd name="connsiteX40" fmla="*/ 486047 w 8396198"/>
              <a:gd name="connsiteY40" fmla="*/ 2744646 h 6460303"/>
              <a:gd name="connsiteX41" fmla="*/ 1583274 w 8396198"/>
              <a:gd name="connsiteY41" fmla="*/ 0 h 6460303"/>
              <a:gd name="connsiteX42" fmla="*/ 2478619 w 8396198"/>
              <a:gd name="connsiteY42" fmla="*/ 0 h 6460303"/>
              <a:gd name="connsiteX43" fmla="*/ 935829 w 8396198"/>
              <a:gd name="connsiteY43" fmla="*/ 2032053 h 6460303"/>
              <a:gd name="connsiteX44" fmla="*/ 436245 w 8396198"/>
              <a:gd name="connsiteY44" fmla="*/ 2100428 h 6460303"/>
              <a:gd name="connsiteX45" fmla="*/ 436245 w 8396198"/>
              <a:gd name="connsiteY45" fmla="*/ 2100427 h 6460303"/>
              <a:gd name="connsiteX46" fmla="*/ 367872 w 8396198"/>
              <a:gd name="connsiteY46" fmla="*/ 1600843 h 6460303"/>
              <a:gd name="connsiteX47" fmla="*/ 596693 w 8396198"/>
              <a:gd name="connsiteY47" fmla="*/ 0 h 6460303"/>
              <a:gd name="connsiteX48" fmla="*/ 1492038 w 8396198"/>
              <a:gd name="connsiteY48" fmla="*/ 0 h 6460303"/>
              <a:gd name="connsiteX49" fmla="*/ 850966 w 8396198"/>
              <a:gd name="connsiteY49" fmla="*/ 844373 h 6460303"/>
              <a:gd name="connsiteX50" fmla="*/ 351382 w 8396198"/>
              <a:gd name="connsiteY50" fmla="*/ 912748 h 6460303"/>
              <a:gd name="connsiteX51" fmla="*/ 351383 w 8396198"/>
              <a:gd name="connsiteY51" fmla="*/ 912748 h 6460303"/>
              <a:gd name="connsiteX52" fmla="*/ 283008 w 8396198"/>
              <a:gd name="connsiteY52" fmla="*/ 413163 h 646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396198" h="6460303">
                <a:moveTo>
                  <a:pt x="1985184" y="5258093"/>
                </a:moveTo>
                <a:lnTo>
                  <a:pt x="1985184" y="5258093"/>
                </a:lnTo>
                <a:lnTo>
                  <a:pt x="1985184" y="5258093"/>
                </a:lnTo>
                <a:close/>
                <a:moveTo>
                  <a:pt x="7502757" y="0"/>
                </a:moveTo>
                <a:lnTo>
                  <a:pt x="8396198" y="0"/>
                </a:lnTo>
                <a:lnTo>
                  <a:pt x="8388310" y="12898"/>
                </a:lnTo>
                <a:cubicBezTo>
                  <a:pt x="7180160" y="1604189"/>
                  <a:pt x="5972008" y="3195478"/>
                  <a:pt x="4763857" y="4786769"/>
                </a:cubicBezTo>
                <a:cubicBezTo>
                  <a:pt x="4644782" y="4943607"/>
                  <a:pt x="4421110" y="4974220"/>
                  <a:pt x="4264272" y="4855144"/>
                </a:cubicBezTo>
                <a:lnTo>
                  <a:pt x="4264273" y="4855143"/>
                </a:lnTo>
                <a:cubicBezTo>
                  <a:pt x="4107436" y="4736068"/>
                  <a:pt x="4076824" y="4512397"/>
                  <a:pt x="4195899" y="4355559"/>
                </a:cubicBezTo>
                <a:close/>
                <a:moveTo>
                  <a:pt x="6516179" y="0"/>
                </a:moveTo>
                <a:lnTo>
                  <a:pt x="7411525" y="0"/>
                </a:lnTo>
                <a:lnTo>
                  <a:pt x="2805577" y="6066627"/>
                </a:lnTo>
                <a:cubicBezTo>
                  <a:pt x="2686501" y="6223464"/>
                  <a:pt x="2462830" y="6254077"/>
                  <a:pt x="2305992" y="6135001"/>
                </a:cubicBezTo>
                <a:lnTo>
                  <a:pt x="2305993" y="6135001"/>
                </a:lnTo>
                <a:cubicBezTo>
                  <a:pt x="2149155" y="6015926"/>
                  <a:pt x="2118543" y="5792254"/>
                  <a:pt x="2237619" y="5635416"/>
                </a:cubicBezTo>
                <a:close/>
                <a:moveTo>
                  <a:pt x="5529597" y="0"/>
                </a:moveTo>
                <a:lnTo>
                  <a:pt x="6424943" y="0"/>
                </a:lnTo>
                <a:lnTo>
                  <a:pt x="2484768" y="5189719"/>
                </a:lnTo>
                <a:cubicBezTo>
                  <a:pt x="2380577" y="5326952"/>
                  <a:pt x="2196304" y="5367543"/>
                  <a:pt x="2046796" y="5295775"/>
                </a:cubicBezTo>
                <a:lnTo>
                  <a:pt x="1985184" y="5258093"/>
                </a:lnTo>
                <a:lnTo>
                  <a:pt x="1932333" y="5208872"/>
                </a:lnTo>
                <a:cubicBezTo>
                  <a:pt x="1823032" y="5084144"/>
                  <a:pt x="1812619" y="4895741"/>
                  <a:pt x="1916810" y="4758508"/>
                </a:cubicBezTo>
                <a:close/>
                <a:moveTo>
                  <a:pt x="4543018" y="0"/>
                </a:moveTo>
                <a:lnTo>
                  <a:pt x="5438364" y="0"/>
                </a:lnTo>
                <a:lnTo>
                  <a:pt x="640552" y="6319336"/>
                </a:lnTo>
                <a:cubicBezTo>
                  <a:pt x="521476" y="6476174"/>
                  <a:pt x="297805" y="6506786"/>
                  <a:pt x="140967" y="6387711"/>
                </a:cubicBezTo>
                <a:lnTo>
                  <a:pt x="140968" y="6387711"/>
                </a:lnTo>
                <a:cubicBezTo>
                  <a:pt x="-15870" y="6268635"/>
                  <a:pt x="-46482" y="6044964"/>
                  <a:pt x="72594" y="5888126"/>
                </a:cubicBezTo>
                <a:close/>
                <a:moveTo>
                  <a:pt x="3556436" y="0"/>
                </a:moveTo>
                <a:lnTo>
                  <a:pt x="4451782" y="0"/>
                </a:lnTo>
                <a:lnTo>
                  <a:pt x="711634" y="4926258"/>
                </a:lnTo>
                <a:cubicBezTo>
                  <a:pt x="592557" y="5083097"/>
                  <a:pt x="368886" y="5113708"/>
                  <a:pt x="212049" y="4994633"/>
                </a:cubicBezTo>
                <a:lnTo>
                  <a:pt x="212050" y="4994633"/>
                </a:lnTo>
                <a:cubicBezTo>
                  <a:pt x="55212" y="4875558"/>
                  <a:pt x="24599" y="4651886"/>
                  <a:pt x="143675" y="4495047"/>
                </a:cubicBezTo>
                <a:close/>
                <a:moveTo>
                  <a:pt x="2569856" y="0"/>
                </a:moveTo>
                <a:lnTo>
                  <a:pt x="3465201" y="0"/>
                </a:lnTo>
                <a:lnTo>
                  <a:pt x="1054005" y="3175856"/>
                </a:lnTo>
                <a:cubicBezTo>
                  <a:pt x="934929" y="3332694"/>
                  <a:pt x="711258" y="3363306"/>
                  <a:pt x="554420" y="3244231"/>
                </a:cubicBezTo>
                <a:lnTo>
                  <a:pt x="554421" y="3244231"/>
                </a:lnTo>
                <a:cubicBezTo>
                  <a:pt x="397583" y="3125155"/>
                  <a:pt x="366971" y="2901484"/>
                  <a:pt x="486047" y="2744646"/>
                </a:cubicBezTo>
                <a:close/>
                <a:moveTo>
                  <a:pt x="1583274" y="0"/>
                </a:moveTo>
                <a:lnTo>
                  <a:pt x="2478619" y="0"/>
                </a:lnTo>
                <a:lnTo>
                  <a:pt x="935829" y="2032053"/>
                </a:lnTo>
                <a:cubicBezTo>
                  <a:pt x="816754" y="2188891"/>
                  <a:pt x="593082" y="2219503"/>
                  <a:pt x="436245" y="2100428"/>
                </a:cubicBezTo>
                <a:lnTo>
                  <a:pt x="436245" y="2100427"/>
                </a:lnTo>
                <a:cubicBezTo>
                  <a:pt x="279408" y="1981352"/>
                  <a:pt x="248796" y="1757681"/>
                  <a:pt x="367872" y="1600843"/>
                </a:cubicBezTo>
                <a:close/>
                <a:moveTo>
                  <a:pt x="596693" y="0"/>
                </a:moveTo>
                <a:lnTo>
                  <a:pt x="1492038" y="0"/>
                </a:lnTo>
                <a:lnTo>
                  <a:pt x="850966" y="844373"/>
                </a:lnTo>
                <a:cubicBezTo>
                  <a:pt x="731891" y="1001211"/>
                  <a:pt x="508219" y="1031824"/>
                  <a:pt x="351382" y="912748"/>
                </a:cubicBezTo>
                <a:lnTo>
                  <a:pt x="351383" y="912748"/>
                </a:lnTo>
                <a:cubicBezTo>
                  <a:pt x="194545" y="793672"/>
                  <a:pt x="163933" y="570001"/>
                  <a:pt x="283008" y="413163"/>
                </a:cubicBezTo>
                <a:close/>
              </a:path>
            </a:pathLst>
          </a:cu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EEDA29B3-763F-4021-A431-AC085E6AEC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78386" y="2996292"/>
            <a:ext cx="5242822" cy="26697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2B3D2E0-B5EF-4F9F-9259-7C6887FA3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386" y="5839839"/>
            <a:ext cx="5242822" cy="72424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7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4">
            <a:extLst>
              <a:ext uri="{FF2B5EF4-FFF2-40B4-BE49-F238E27FC236}">
                <a16:creationId xmlns:a16="http://schemas.microsoft.com/office/drawing/2014/main" id="{52E68394-6D1E-4909-A91A-A53147406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4" r="27374"/>
          <a:stretch>
            <a:fillRect/>
          </a:stretch>
        </p:blipFill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EABD68-736D-4D23-9D0E-F480B75A14F0}"/>
              </a:ext>
            </a:extLst>
          </p:cNvPr>
          <p:cNvSpPr txBox="1"/>
          <p:nvPr userDrawn="1"/>
        </p:nvSpPr>
        <p:spPr>
          <a:xfrm>
            <a:off x="7655668" y="1506238"/>
            <a:ext cx="4084617" cy="55399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3600" dirty="0"/>
              <a:t> </a:t>
            </a:r>
            <a:endParaRPr lang="en-US" altLang="ko-KR" sz="3600" dirty="0">
              <a:solidFill>
                <a:schemeClr val="accent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05EEB4-B627-4002-94EF-1BFD19441BB8}"/>
              </a:ext>
            </a:extLst>
          </p:cNvPr>
          <p:cNvSpPr txBox="1"/>
          <p:nvPr userDrawn="1"/>
        </p:nvSpPr>
        <p:spPr>
          <a:xfrm>
            <a:off x="6210301" y="3419089"/>
            <a:ext cx="5721792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en-US" dirty="0"/>
              <a:t> </a:t>
            </a:r>
            <a:endParaRPr lang="fr-CA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D585D3-012E-4960-A54D-A7BFF1A98A9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78386" y="1240518"/>
            <a:ext cx="5242822" cy="532356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1853F54-64A5-40A7-87CE-3A7B6D12A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386" y="332468"/>
            <a:ext cx="5242822" cy="724247"/>
          </a:xfrm>
          <a:prstGeom prst="rect">
            <a:avLst/>
          </a:prstGeo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265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38" r:id="rId2"/>
    <p:sldLayoutId id="2147483776" r:id="rId3"/>
    <p:sldLayoutId id="2147483775" r:id="rId4"/>
    <p:sldLayoutId id="2147483743" r:id="rId5"/>
    <p:sldLayoutId id="2147483769" r:id="rId6"/>
    <p:sldLayoutId id="2147483765" r:id="rId7"/>
    <p:sldLayoutId id="2147483767" r:id="rId8"/>
    <p:sldLayoutId id="2147483766" r:id="rId9"/>
    <p:sldLayoutId id="2147483655" r:id="rId10"/>
    <p:sldLayoutId id="2147483768" r:id="rId11"/>
    <p:sldLayoutId id="2147483772" r:id="rId12"/>
    <p:sldLayoutId id="2147483774" r:id="rId13"/>
  </p:sldLayoutIdLst>
  <p:hf sldNum="0"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36" r:id="rId2"/>
    <p:sldLayoutId id="2147483737" r:id="rId3"/>
    <p:sldLayoutId id="2147483740" r:id="rId4"/>
    <p:sldLayoutId id="2147483739" r:id="rId5"/>
    <p:sldLayoutId id="2147483744" r:id="rId6"/>
    <p:sldLayoutId id="2147483745" r:id="rId7"/>
    <p:sldLayoutId id="2147483748" r:id="rId8"/>
    <p:sldLayoutId id="2147483749" r:id="rId9"/>
    <p:sldLayoutId id="2147483750" r:id="rId10"/>
  </p:sldLayoutIdLst>
  <p:hf sldNum="0"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Mata </a:t>
            </a:r>
            <a:r>
              <a:rPr lang="en-US" sz="4400" dirty="0" err="1"/>
              <a:t>Kuliah</a:t>
            </a:r>
            <a:br>
              <a:rPr lang="en-US" sz="4400" dirty="0"/>
            </a:br>
            <a:r>
              <a:rPr lang="en-US" sz="4400" dirty="0" err="1"/>
              <a:t>Logika</a:t>
            </a:r>
            <a:r>
              <a:rPr lang="en-US" sz="4400" dirty="0"/>
              <a:t> </a:t>
            </a:r>
            <a:r>
              <a:rPr lang="en-US" sz="4400" dirty="0" err="1"/>
              <a:t>Informatika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Ricardus Anggi Pramunendar, M.CS</a:t>
            </a:r>
          </a:p>
          <a:p>
            <a:pPr marL="0" indent="0">
              <a:buNone/>
            </a:pPr>
            <a:endParaRPr lang="en-US" sz="2800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086020-CF5A-4CCC-8B21-23E4085E9333}"/>
              </a:ext>
            </a:extLst>
          </p:cNvPr>
          <p:cNvSpPr/>
          <p:nvPr/>
        </p:nvSpPr>
        <p:spPr>
          <a:xfrm>
            <a:off x="11661085" y="6488668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rap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8E90E-BF82-4606-80CF-BAEC6FDE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Kalimat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573256-252B-42F4-8FAA-51793F6A9C8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3400" dirty="0" err="1"/>
              <a:t>Kalimat</a:t>
            </a:r>
            <a:r>
              <a:rPr lang="en-US" sz="3400" dirty="0"/>
              <a:t> </a:t>
            </a:r>
            <a:r>
              <a:rPr lang="en-US" sz="3400" dirty="0" err="1"/>
              <a:t>adalah</a:t>
            </a:r>
            <a:r>
              <a:rPr lang="en-US" sz="3400" dirty="0"/>
              <a:t> </a:t>
            </a:r>
            <a:r>
              <a:rPr lang="en-US" sz="3400" dirty="0" err="1"/>
              <a:t>kumpulan</a:t>
            </a:r>
            <a:r>
              <a:rPr lang="en-US" sz="3400" dirty="0"/>
              <a:t> kata yang </a:t>
            </a:r>
            <a:r>
              <a:rPr lang="en-US" sz="3400" dirty="0" err="1"/>
              <a:t>disusun</a:t>
            </a:r>
            <a:r>
              <a:rPr lang="en-US" sz="3400" dirty="0"/>
              <a:t> </a:t>
            </a:r>
            <a:r>
              <a:rPr lang="en-US" sz="3400" dirty="0" err="1"/>
              <a:t>menurut</a:t>
            </a:r>
            <a:r>
              <a:rPr lang="en-US" sz="3400" dirty="0"/>
              <a:t> </a:t>
            </a:r>
            <a:r>
              <a:rPr lang="en-US" sz="3400" dirty="0" err="1"/>
              <a:t>aturan</a:t>
            </a:r>
            <a:r>
              <a:rPr lang="en-US" sz="3400" dirty="0"/>
              <a:t> </a:t>
            </a:r>
            <a:r>
              <a:rPr lang="en-US" sz="3400" dirty="0" err="1"/>
              <a:t>bahasa</a:t>
            </a:r>
            <a:r>
              <a:rPr lang="en-US" sz="3400" dirty="0"/>
              <a:t>.</a:t>
            </a:r>
          </a:p>
          <a:p>
            <a:r>
              <a:rPr lang="en-US" sz="3400" dirty="0"/>
              <a:t>Kata </a:t>
            </a:r>
            <a:r>
              <a:rPr lang="en-US" sz="3400" dirty="0" err="1"/>
              <a:t>adalah</a:t>
            </a:r>
            <a:r>
              <a:rPr lang="en-US" sz="3400" dirty="0"/>
              <a:t> </a:t>
            </a:r>
            <a:r>
              <a:rPr lang="en-US" sz="3400" dirty="0" err="1"/>
              <a:t>rangkaian</a:t>
            </a:r>
            <a:r>
              <a:rPr lang="en-US" sz="3400" dirty="0"/>
              <a:t> </a:t>
            </a:r>
            <a:r>
              <a:rPr lang="en-US" sz="3400" dirty="0" err="1"/>
              <a:t>huruf</a:t>
            </a:r>
            <a:r>
              <a:rPr lang="en-US" sz="3400" dirty="0"/>
              <a:t> yang </a:t>
            </a:r>
            <a:r>
              <a:rPr lang="en-US" sz="3400" dirty="0" err="1"/>
              <a:t>mempunyai</a:t>
            </a:r>
            <a:r>
              <a:rPr lang="en-US" sz="3400" dirty="0"/>
              <a:t> arti</a:t>
            </a:r>
          </a:p>
          <a:p>
            <a:r>
              <a:rPr lang="en-US" sz="3400" dirty="0" err="1"/>
              <a:t>Sehingga</a:t>
            </a:r>
            <a:r>
              <a:rPr lang="en-US" sz="3400" dirty="0"/>
              <a:t> </a:t>
            </a:r>
            <a:r>
              <a:rPr lang="en-US" sz="3400" dirty="0" err="1"/>
              <a:t>kalimat</a:t>
            </a:r>
            <a:r>
              <a:rPr lang="en-US" sz="3400" dirty="0"/>
              <a:t> </a:t>
            </a:r>
            <a:r>
              <a:rPr lang="en-US" sz="3400" dirty="0" err="1"/>
              <a:t>adalah</a:t>
            </a:r>
            <a:r>
              <a:rPr lang="en-US" sz="3400" dirty="0"/>
              <a:t> </a:t>
            </a:r>
            <a:r>
              <a:rPr lang="en-US" sz="3400" dirty="0" err="1"/>
              <a:t>rangkaian</a:t>
            </a:r>
            <a:r>
              <a:rPr lang="en-US" sz="3400" dirty="0"/>
              <a:t> kata yang </a:t>
            </a:r>
            <a:r>
              <a:rPr lang="en-US" sz="3400" dirty="0" err="1"/>
              <a:t>disusun</a:t>
            </a:r>
            <a:r>
              <a:rPr lang="en-US" sz="3400" dirty="0"/>
              <a:t> </a:t>
            </a:r>
            <a:r>
              <a:rPr lang="en-US" sz="3400" dirty="0" err="1"/>
              <a:t>menurut</a:t>
            </a:r>
            <a:r>
              <a:rPr lang="en-US" sz="3400" dirty="0"/>
              <a:t> </a:t>
            </a:r>
            <a:r>
              <a:rPr lang="en-US" sz="3400" dirty="0" err="1"/>
              <a:t>aturan</a:t>
            </a:r>
            <a:r>
              <a:rPr lang="en-US" sz="3400" dirty="0"/>
              <a:t> tata </a:t>
            </a:r>
            <a:r>
              <a:rPr lang="en-US" sz="3400" dirty="0" err="1"/>
              <a:t>bahasa</a:t>
            </a:r>
            <a:r>
              <a:rPr lang="en-US" sz="3400" dirty="0"/>
              <a:t> dan </a:t>
            </a:r>
            <a:r>
              <a:rPr lang="en-US" sz="3400" dirty="0" err="1"/>
              <a:t>mempunyai</a:t>
            </a:r>
            <a:r>
              <a:rPr lang="en-US" sz="3400" dirty="0"/>
              <a:t> arti</a:t>
            </a:r>
          </a:p>
          <a:p>
            <a:r>
              <a:rPr lang="fi-FI" sz="3400" dirty="0"/>
              <a:t>beberapa jenis kalimat, antara lain : Kalimat Tanya, Berita dan lain-lain</a:t>
            </a:r>
            <a:endParaRPr lang="en-US" sz="34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818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560A8F-0C20-4C44-AE82-9A31E595F4E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18744" y="1543051"/>
            <a:ext cx="11288994" cy="5053692"/>
          </a:xfrm>
        </p:spPr>
        <p:txBody>
          <a:bodyPr numCol="2"/>
          <a:lstStyle/>
          <a:p>
            <a:pPr marL="358775" indent="-358775"/>
            <a:r>
              <a:rPr lang="en-US" dirty="0"/>
              <a:t>30 kurang </a:t>
            </a:r>
            <a:r>
              <a:rPr lang="en-US" dirty="0" err="1"/>
              <a:t>dari</a:t>
            </a:r>
            <a:r>
              <a:rPr lang="en-US" dirty="0"/>
              <a:t> 60</a:t>
            </a:r>
          </a:p>
          <a:p>
            <a:pPr marL="358775" indent="-358775"/>
            <a:r>
              <a:rPr lang="en-US" dirty="0"/>
              <a:t>Indonesia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32 </a:t>
            </a:r>
            <a:r>
              <a:rPr lang="en-US" dirty="0" err="1"/>
              <a:t>propinsi</a:t>
            </a:r>
            <a:endParaRPr lang="en-US" dirty="0"/>
          </a:p>
          <a:p>
            <a:pPr marL="358775" indent="-358775"/>
            <a:r>
              <a:rPr lang="en-US" dirty="0"/>
              <a:t>Semarang </a:t>
            </a:r>
            <a:r>
              <a:rPr lang="en-US" dirty="0" err="1"/>
              <a:t>ibukota</a:t>
            </a:r>
            <a:r>
              <a:rPr lang="en-US" dirty="0"/>
              <a:t> </a:t>
            </a:r>
            <a:r>
              <a:rPr lang="en-US" dirty="0" err="1"/>
              <a:t>Jawa</a:t>
            </a:r>
            <a:r>
              <a:rPr lang="en-US" dirty="0"/>
              <a:t> Tengah</a:t>
            </a:r>
          </a:p>
          <a:p>
            <a:pPr marL="358775" indent="-358775"/>
            <a:r>
              <a:rPr lang="en-US" dirty="0"/>
              <a:t>7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bilangan</a:t>
            </a:r>
            <a:r>
              <a:rPr lang="en-US" dirty="0"/>
              <a:t> </a:t>
            </a:r>
            <a:r>
              <a:rPr lang="en-US" dirty="0" err="1"/>
              <a:t>genap</a:t>
            </a:r>
            <a:endParaRPr lang="en-US" dirty="0"/>
          </a:p>
          <a:p>
            <a:pPr marL="358775" indent="-358775"/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bendera</a:t>
            </a:r>
            <a:r>
              <a:rPr lang="en-US" dirty="0"/>
              <a:t> negara Indonesia</a:t>
            </a:r>
          </a:p>
          <a:p>
            <a:pPr marL="358775" indent="-358775"/>
            <a:r>
              <a:rPr lang="en-US" dirty="0" err="1"/>
              <a:t>Bersihkan</a:t>
            </a:r>
            <a:r>
              <a:rPr lang="en-US" dirty="0"/>
              <a:t> </a:t>
            </a:r>
            <a:r>
              <a:rPr lang="en-US" dirty="0" err="1"/>
              <a:t>mobil</a:t>
            </a:r>
            <a:r>
              <a:rPr lang="en-US" dirty="0"/>
              <a:t> ini</a:t>
            </a:r>
          </a:p>
          <a:p>
            <a:pPr marL="358775" indent="-358775"/>
            <a:r>
              <a:rPr lang="en-US" dirty="0" err="1"/>
              <a:t>Presiden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Indonesia </a:t>
            </a:r>
            <a:r>
              <a:rPr lang="en-US" dirty="0" err="1"/>
              <a:t>adalah</a:t>
            </a:r>
            <a:r>
              <a:rPr lang="en-US" dirty="0"/>
              <a:t> BJ </a:t>
            </a:r>
            <a:r>
              <a:rPr lang="en-US" dirty="0" err="1"/>
              <a:t>Habiebie</a:t>
            </a:r>
            <a:endParaRPr lang="en-US" dirty="0"/>
          </a:p>
          <a:p>
            <a:pPr marL="358775" indent="-358775"/>
            <a:r>
              <a:rPr lang="en-US" dirty="0" err="1"/>
              <a:t>Mudah-mudahan</a:t>
            </a:r>
            <a:r>
              <a:rPr lang="en-US" dirty="0"/>
              <a:t> </a:t>
            </a:r>
            <a:r>
              <a:rPr lang="en-US" dirty="0" err="1"/>
              <a:t>tercapai</a:t>
            </a:r>
            <a:r>
              <a:rPr lang="en-US" dirty="0"/>
              <a:t> </a:t>
            </a:r>
            <a:r>
              <a:rPr lang="en-US" dirty="0" err="1"/>
              <a:t>cita-citamu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3E4F22-ABB9-4833-A8B7-E76FBE4AD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Kalimat</a:t>
            </a:r>
            <a:r>
              <a:rPr lang="en-US" dirty="0"/>
              <a:t> (2) - </a:t>
            </a:r>
            <a:r>
              <a:rPr lang="en-US" dirty="0" err="1"/>
              <a:t>Contoh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0335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327470-FE22-46BA-8891-D6B921ABE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Kalimat</a:t>
            </a:r>
            <a:r>
              <a:rPr lang="en-US" dirty="0"/>
              <a:t> (3)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D4945A-0601-4241-B35B-4087EBE15FA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id-ID" dirty="0"/>
              <a:t>Secara sederhana kalimat menurut jenisnya  dapat dibagi menjadi beberapa, yaitu : </a:t>
            </a:r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CC79765-160D-4A66-8752-31508828B1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3935664"/>
              </p:ext>
            </p:extLst>
          </p:nvPr>
        </p:nvGraphicFramePr>
        <p:xfrm>
          <a:off x="2803021" y="2056640"/>
          <a:ext cx="7327267" cy="4540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4273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E61F40-565E-43EA-8338-3C8E5E7B8D5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Misalnya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persoalan</a:t>
            </a:r>
            <a:r>
              <a:rPr lang="en-US" dirty="0"/>
              <a:t> :</a:t>
            </a:r>
          </a:p>
          <a:p>
            <a:r>
              <a:rPr lang="en-US" dirty="0"/>
              <a:t>Safi </a:t>
            </a:r>
            <a:r>
              <a:rPr lang="en-US" dirty="0" err="1"/>
              <a:t>usianya</a:t>
            </a:r>
            <a:r>
              <a:rPr lang="en-US" dirty="0"/>
              <a:t> </a:t>
            </a:r>
            <a:r>
              <a:rPr lang="en-US" dirty="0" err="1"/>
              <a:t>tiga</a:t>
            </a:r>
            <a:r>
              <a:rPr lang="en-US" dirty="0"/>
              <a:t> kali </a:t>
            </a:r>
            <a:r>
              <a:rPr lang="en-US" dirty="0" err="1"/>
              <a:t>usia</a:t>
            </a:r>
            <a:r>
              <a:rPr lang="en-US" dirty="0"/>
              <a:t> </a:t>
            </a:r>
            <a:r>
              <a:rPr lang="en-US" dirty="0" err="1"/>
              <a:t>Tono</a:t>
            </a:r>
            <a:r>
              <a:rPr lang="en-US" dirty="0"/>
              <a:t>, jika </a:t>
            </a:r>
            <a:r>
              <a:rPr lang="en-US" dirty="0" err="1"/>
              <a:t>usia</a:t>
            </a:r>
            <a:r>
              <a:rPr lang="en-US" dirty="0"/>
              <a:t> Safi dan </a:t>
            </a:r>
            <a:r>
              <a:rPr lang="en-US" dirty="0" err="1"/>
              <a:t>usia</a:t>
            </a:r>
            <a:r>
              <a:rPr lang="en-US" dirty="0"/>
              <a:t> </a:t>
            </a:r>
            <a:r>
              <a:rPr lang="en-US" dirty="0" err="1"/>
              <a:t>Tono</a:t>
            </a:r>
            <a:r>
              <a:rPr lang="en-US" dirty="0"/>
              <a:t> </a:t>
            </a:r>
            <a:r>
              <a:rPr lang="en-US" dirty="0" err="1"/>
              <a:t>ditambahkan</a:t>
            </a:r>
            <a:r>
              <a:rPr lang="en-US" dirty="0"/>
              <a:t> hasilnya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belas</a:t>
            </a:r>
            <a:r>
              <a:rPr lang="en-US" dirty="0"/>
              <a:t>, </a:t>
            </a:r>
            <a:r>
              <a:rPr lang="en-US" dirty="0" err="1"/>
              <a:t>berapa</a:t>
            </a:r>
            <a:r>
              <a:rPr lang="en-US" dirty="0"/>
              <a:t> </a:t>
            </a:r>
            <a:r>
              <a:rPr lang="en-US" dirty="0" err="1"/>
              <a:t>umur</a:t>
            </a:r>
            <a:r>
              <a:rPr lang="en-US" dirty="0"/>
              <a:t> Safi dan </a:t>
            </a:r>
            <a:r>
              <a:rPr lang="en-US" dirty="0" err="1"/>
              <a:t>Tono</a:t>
            </a:r>
            <a:r>
              <a:rPr lang="en-US" dirty="0"/>
              <a:t> ?</a:t>
            </a:r>
          </a:p>
          <a:p>
            <a:r>
              <a:rPr lang="en-US" dirty="0" err="1"/>
              <a:t>Persoalan</a:t>
            </a:r>
            <a:r>
              <a:rPr lang="en-US" dirty="0"/>
              <a:t> seperti ini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persoalan</a:t>
            </a:r>
            <a:r>
              <a:rPr lang="en-US" dirty="0"/>
              <a:t> </a:t>
            </a:r>
            <a:r>
              <a:rPr lang="en-US" dirty="0" err="1"/>
              <a:t>Aljabar</a:t>
            </a:r>
            <a:r>
              <a:rPr lang="en-US" dirty="0"/>
              <a:t>,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diselesaian</a:t>
            </a:r>
            <a:r>
              <a:rPr lang="en-US" dirty="0"/>
              <a:t> menggunakan </a:t>
            </a:r>
            <a:r>
              <a:rPr lang="en-US" dirty="0" err="1"/>
              <a:t>hukum-hukum</a:t>
            </a:r>
            <a:r>
              <a:rPr lang="en-US" dirty="0"/>
              <a:t> </a:t>
            </a:r>
            <a:r>
              <a:rPr lang="en-US" dirty="0" err="1"/>
              <a:t>aljabar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7B7AAA-4DB4-4923-AFD6-FD4F90A9F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Persoalan Logika vs Aljabar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897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E389F6-CA19-437D-A674-0F30E5999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Persoalan Logika vs Aljabar (2)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BD5D86-410A-4130-A788-D195019199F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just"/>
            <a:r>
              <a:rPr lang="id-ID" sz="3200" dirty="0"/>
              <a:t>Jika Mary </a:t>
            </a:r>
            <a:r>
              <a:rPr lang="en-US" sz="3200" dirty="0" err="1"/>
              <a:t>belajar</a:t>
            </a:r>
            <a:r>
              <a:rPr lang="en-US" sz="3200" dirty="0"/>
              <a:t> </a:t>
            </a:r>
            <a:r>
              <a:rPr lang="en-US" sz="3200" dirty="0" err="1"/>
              <a:t>bersama</a:t>
            </a:r>
            <a:r>
              <a:rPr lang="id-ID" sz="3200" dirty="0"/>
              <a:t> Budi, maka Mary </a:t>
            </a:r>
            <a:r>
              <a:rPr lang="en-US" sz="3200" dirty="0" err="1"/>
              <a:t>belajar</a:t>
            </a:r>
            <a:r>
              <a:rPr lang="en-US" sz="3200" dirty="0"/>
              <a:t> </a:t>
            </a:r>
            <a:r>
              <a:rPr lang="en-US" sz="3200" dirty="0" err="1"/>
              <a:t>bersama</a:t>
            </a:r>
            <a:r>
              <a:rPr lang="id-ID" sz="3200" dirty="0"/>
              <a:t> Koko</a:t>
            </a:r>
          </a:p>
          <a:p>
            <a:pPr algn="just"/>
            <a:r>
              <a:rPr lang="id-ID" sz="3200" dirty="0"/>
              <a:t>Jika hari Senin, maka Mary </a:t>
            </a:r>
            <a:r>
              <a:rPr lang="en-US" sz="3200" dirty="0" err="1"/>
              <a:t>belajar</a:t>
            </a:r>
            <a:r>
              <a:rPr lang="en-US" sz="3200" dirty="0"/>
              <a:t> </a:t>
            </a:r>
            <a:r>
              <a:rPr lang="en-US" sz="3200" dirty="0" err="1"/>
              <a:t>bersama</a:t>
            </a:r>
            <a:r>
              <a:rPr lang="id-ID" sz="3200" dirty="0"/>
              <a:t> Budi atau Koko</a:t>
            </a:r>
          </a:p>
          <a:p>
            <a:pPr algn="just"/>
            <a:r>
              <a:rPr lang="id-ID" sz="3200" dirty="0"/>
              <a:t>Jika hari Senin apakah Mary </a:t>
            </a:r>
            <a:r>
              <a:rPr lang="en-US" sz="3200" dirty="0" err="1"/>
              <a:t>belajar</a:t>
            </a:r>
            <a:r>
              <a:rPr lang="en-US" sz="3200" dirty="0"/>
              <a:t> </a:t>
            </a:r>
            <a:r>
              <a:rPr lang="en-US" sz="3200" dirty="0" err="1"/>
              <a:t>bersama</a:t>
            </a:r>
            <a:r>
              <a:rPr lang="id-ID" sz="3200" dirty="0"/>
              <a:t> Koko ?</a:t>
            </a:r>
          </a:p>
          <a:p>
            <a:pPr algn="just"/>
            <a:r>
              <a:rPr lang="id-ID" sz="3200" dirty="0"/>
              <a:t>Jika hari Senin apakah Mary </a:t>
            </a:r>
            <a:r>
              <a:rPr lang="en-US" sz="3200" dirty="0" err="1"/>
              <a:t>belajar</a:t>
            </a:r>
            <a:r>
              <a:rPr lang="en-US" sz="3200" dirty="0"/>
              <a:t> </a:t>
            </a:r>
            <a:r>
              <a:rPr lang="en-US" sz="3200" dirty="0" err="1"/>
              <a:t>bersama</a:t>
            </a:r>
            <a:r>
              <a:rPr lang="id-ID" sz="3200" dirty="0"/>
              <a:t> Budi ?</a:t>
            </a:r>
            <a:endParaRPr lang="id-ID" dirty="0"/>
          </a:p>
          <a:p>
            <a:pPr algn="just"/>
            <a:endParaRPr lang="id-ID" dirty="0"/>
          </a:p>
          <a:p>
            <a:r>
              <a:rPr lang="en-US" sz="3200" dirty="0" err="1"/>
              <a:t>Persoalan</a:t>
            </a:r>
            <a:r>
              <a:rPr lang="en-US" sz="3200" dirty="0"/>
              <a:t> seperti ini </a:t>
            </a:r>
            <a:r>
              <a:rPr lang="en-US" sz="3200" dirty="0" err="1"/>
              <a:t>adalah</a:t>
            </a:r>
            <a:r>
              <a:rPr lang="en-US" sz="3200" dirty="0"/>
              <a:t> </a:t>
            </a:r>
            <a:r>
              <a:rPr lang="en-US" sz="3200" dirty="0" err="1"/>
              <a:t>persoalan</a:t>
            </a:r>
            <a:r>
              <a:rPr lang="en-US" sz="3200" dirty="0"/>
              <a:t> </a:t>
            </a:r>
            <a:r>
              <a:rPr lang="en-US" sz="3200" dirty="0" err="1"/>
              <a:t>Logika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0287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50963F-3AA0-409F-A3C5-4C65047C4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93" y="3110669"/>
            <a:ext cx="6686550" cy="752030"/>
          </a:xfrm>
        </p:spPr>
        <p:txBody>
          <a:bodyPr/>
          <a:lstStyle/>
          <a:p>
            <a:r>
              <a:rPr lang="en-US" dirty="0" err="1"/>
              <a:t>Proposisi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736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CF719C-2410-475D-9BF7-72D14B32AAF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Proposisi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deklaratif</a:t>
            </a:r>
            <a:r>
              <a:rPr lang="en-US" dirty="0"/>
              <a:t> yang </a:t>
            </a:r>
            <a:r>
              <a:rPr lang="en-US" dirty="0" err="1"/>
              <a:t>bernilai</a:t>
            </a:r>
            <a:r>
              <a:rPr lang="en-US" dirty="0"/>
              <a:t> B saja atau S saja dan tidak </a:t>
            </a:r>
            <a:r>
              <a:rPr lang="en-US" dirty="0" err="1"/>
              <a:t>keduanya</a:t>
            </a:r>
            <a:endParaRPr lang="en-US" dirty="0"/>
          </a:p>
          <a:p>
            <a:r>
              <a:rPr lang="en-US" dirty="0" err="1"/>
              <a:t>Contoh</a:t>
            </a:r>
            <a:endParaRPr lang="en-US" dirty="0"/>
          </a:p>
          <a:p>
            <a:pPr lvl="1"/>
            <a:r>
              <a:rPr lang="en-US" dirty="0"/>
              <a:t>30 kurang </a:t>
            </a:r>
            <a:r>
              <a:rPr lang="en-US" dirty="0" err="1"/>
              <a:t>dari</a:t>
            </a:r>
            <a:r>
              <a:rPr lang="en-US" dirty="0"/>
              <a:t> 60</a:t>
            </a:r>
          </a:p>
          <a:p>
            <a:pPr lvl="1"/>
            <a:r>
              <a:rPr lang="en-US" dirty="0"/>
              <a:t>Indonesia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32 </a:t>
            </a:r>
            <a:r>
              <a:rPr lang="en-US" dirty="0" err="1"/>
              <a:t>propinsi</a:t>
            </a:r>
            <a:endParaRPr lang="en-US" dirty="0"/>
          </a:p>
          <a:p>
            <a:pPr lvl="1"/>
            <a:r>
              <a:rPr lang="en-US" dirty="0"/>
              <a:t>Semarang </a:t>
            </a:r>
            <a:r>
              <a:rPr lang="en-US" dirty="0" err="1"/>
              <a:t>ibukota</a:t>
            </a:r>
            <a:r>
              <a:rPr lang="en-US" dirty="0"/>
              <a:t> </a:t>
            </a:r>
            <a:r>
              <a:rPr lang="en-US" dirty="0" err="1"/>
              <a:t>Jawa</a:t>
            </a:r>
            <a:r>
              <a:rPr lang="en-US" dirty="0"/>
              <a:t> Tengah</a:t>
            </a:r>
          </a:p>
          <a:p>
            <a:pPr lvl="1"/>
            <a:r>
              <a:rPr lang="en-US" dirty="0"/>
              <a:t>7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bilangan</a:t>
            </a:r>
            <a:r>
              <a:rPr lang="en-US" dirty="0"/>
              <a:t> </a:t>
            </a:r>
            <a:r>
              <a:rPr lang="en-US" dirty="0" err="1"/>
              <a:t>genap</a:t>
            </a:r>
            <a:endParaRPr lang="en-US" dirty="0"/>
          </a:p>
          <a:p>
            <a:pPr lvl="1"/>
            <a:r>
              <a:rPr lang="en-US" dirty="0" err="1"/>
              <a:t>Presiden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Indonesia </a:t>
            </a:r>
            <a:r>
              <a:rPr lang="en-US" dirty="0" err="1"/>
              <a:t>adalah</a:t>
            </a:r>
            <a:r>
              <a:rPr lang="en-US" dirty="0"/>
              <a:t> BJ </a:t>
            </a:r>
            <a:r>
              <a:rPr lang="en-US" dirty="0" err="1"/>
              <a:t>Habiebie</a:t>
            </a:r>
            <a:r>
              <a:rPr lang="en-US" dirty="0"/>
              <a:t>	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0A3E7-D5F5-49D6-8B29-4D28A7489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Pernyataan</a:t>
            </a:r>
            <a:r>
              <a:rPr lang="en-US" dirty="0"/>
              <a:t> (</a:t>
            </a:r>
            <a:r>
              <a:rPr lang="en-US" dirty="0" err="1"/>
              <a:t>Proposisi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19085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A3A880-4CF1-46E4-9FE2-152540D44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Proposisi</a:t>
            </a:r>
            <a:r>
              <a:rPr lang="en-US" dirty="0"/>
              <a:t> (2) – </a:t>
            </a:r>
            <a:r>
              <a:rPr lang="en-US" dirty="0" err="1"/>
              <a:t>Contoh</a:t>
            </a:r>
            <a:r>
              <a:rPr lang="en-US" dirty="0"/>
              <a:t> </a:t>
            </a:r>
            <a:br>
              <a:rPr lang="en-US" dirty="0"/>
            </a:br>
            <a:r>
              <a:rPr lang="id-ID" sz="4000" dirty="0"/>
              <a:t>Tentukan Nilai Kebenaranya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962063-CC36-4C0D-9D4E-E2030D0CFD99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pPr marL="742950" indent="-742950">
                  <a:buFont typeface="+mj-lt"/>
                  <a:buAutoNum type="arabicPeriod"/>
                </a:pPr>
                <a:r>
                  <a:rPr lang="en-US" dirty="0"/>
                  <a:t>Untuk </a:t>
                </a:r>
                <a:r>
                  <a:rPr lang="en-US" dirty="0" err="1"/>
                  <a:t>sembarang</a:t>
                </a:r>
                <a:r>
                  <a:rPr lang="en-US" dirty="0"/>
                  <a:t> </a:t>
                </a:r>
                <a:r>
                  <a:rPr lang="en-US" dirty="0" err="1"/>
                  <a:t>bilangan</a:t>
                </a:r>
                <a:r>
                  <a:rPr lang="en-US" dirty="0"/>
                  <a:t> </a:t>
                </a:r>
                <a:r>
                  <a:rPr lang="en-US" dirty="0" err="1"/>
                  <a:t>bulat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maka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adalah</a:t>
                </a:r>
                <a:r>
                  <a:rPr lang="en-US" dirty="0"/>
                  <a:t> </a:t>
                </a:r>
                <a:r>
                  <a:rPr lang="en-US" dirty="0" err="1"/>
                  <a:t>bilangan</a:t>
                </a:r>
                <a:r>
                  <a:rPr lang="en-US" dirty="0"/>
                  <a:t> </a:t>
                </a:r>
                <a:r>
                  <a:rPr lang="en-US" dirty="0" err="1"/>
                  <a:t>genap</a:t>
                </a:r>
                <a:endParaRPr lang="en-US" dirty="0"/>
              </a:p>
              <a:p>
                <a:pPr marL="742950" indent="-7429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untuk </a:t>
                </a:r>
                <a:r>
                  <a:rPr lang="en-US" dirty="0" err="1"/>
                  <a:t>setiap</a:t>
                </a:r>
                <a:r>
                  <a:rPr lang="en-US" dirty="0"/>
                  <a:t> x dan y </a:t>
                </a:r>
                <a:r>
                  <a:rPr lang="en-US" dirty="0" err="1"/>
                  <a:t>bilangan</a:t>
                </a:r>
                <a:r>
                  <a:rPr lang="en-US" dirty="0"/>
                  <a:t> </a:t>
                </a:r>
                <a:r>
                  <a:rPr lang="en-US" dirty="0" err="1"/>
                  <a:t>riil</a:t>
                </a:r>
                <a:endParaRPr lang="en-US" dirty="0"/>
              </a:p>
              <a:p>
                <a:pPr marL="742950" indent="-7429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jika x dan y </a:t>
                </a:r>
                <a:r>
                  <a:rPr lang="en-US" dirty="0" err="1"/>
                  <a:t>bilangan</a:t>
                </a:r>
                <a:r>
                  <a:rPr lang="en-US" dirty="0"/>
                  <a:t> </a:t>
                </a:r>
                <a:r>
                  <a:rPr lang="en-US" dirty="0" err="1"/>
                  <a:t>bulat</a:t>
                </a:r>
                <a:r>
                  <a:rPr lang="en-US" dirty="0"/>
                  <a:t>, </a:t>
                </a:r>
                <a:r>
                  <a:rPr lang="en-US" dirty="0" err="1"/>
                  <a:t>maka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juga </a:t>
                </a:r>
                <a:r>
                  <a:rPr lang="en-US" dirty="0" err="1"/>
                  <a:t>bilangan</a:t>
                </a:r>
                <a:r>
                  <a:rPr lang="en-US" dirty="0"/>
                  <a:t> </a:t>
                </a:r>
                <a:r>
                  <a:rPr lang="en-US" dirty="0" err="1"/>
                  <a:t>bulat</a:t>
                </a:r>
                <a:endParaRPr lang="en-US" dirty="0"/>
              </a:p>
              <a:p>
                <a:pPr marL="684213" indent="-684213">
                  <a:buFont typeface="+mj-lt"/>
                  <a:buAutoNum type="arabicPeriod"/>
                </a:pPr>
                <a:r>
                  <a:rPr lang="en-US" dirty="0"/>
                  <a:t>Untuk semua </a:t>
                </a:r>
                <a:r>
                  <a:rPr lang="en-US" dirty="0" err="1"/>
                  <a:t>nilai</a:t>
                </a:r>
                <a:r>
                  <a:rPr lang="en-US" dirty="0"/>
                  <a:t> x </a:t>
                </a:r>
                <a:r>
                  <a:rPr lang="en-US" dirty="0" err="1"/>
                  <a:t>bilangan</a:t>
                </a:r>
                <a:r>
                  <a:rPr lang="en-US" dirty="0"/>
                  <a:t> </a:t>
                </a:r>
                <a:r>
                  <a:rPr lang="en-US" dirty="0" err="1"/>
                  <a:t>riil</a:t>
                </a:r>
                <a:r>
                  <a:rPr lang="en-US" dirty="0"/>
                  <a:t>, 		</a:t>
                </a:r>
                <a:r>
                  <a:rPr lang="en-US" dirty="0" err="1"/>
                  <a:t>berlaku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 &gt; 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962063-CC36-4C0D-9D4E-E2030D0CF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830" t="-2171" b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4630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9BC262-63AD-4A26-B471-6C9F75BB142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86319" y="1543051"/>
            <a:ext cx="10826560" cy="3252846"/>
          </a:xfrm>
        </p:spPr>
        <p:txBody>
          <a:bodyPr/>
          <a:lstStyle/>
          <a:p>
            <a:pPr algn="just"/>
            <a:r>
              <a:rPr lang="id-ID" sz="3200" dirty="0"/>
              <a:t>Variabel adalah simbol yang menunjukan suatu anggota yang belum spesifik dalam semesta pembicaraan</a:t>
            </a:r>
            <a:endParaRPr lang="en-US" sz="3200" dirty="0"/>
          </a:p>
          <a:p>
            <a:pPr algn="just"/>
            <a:r>
              <a:rPr lang="en-ID" sz="3200" dirty="0" err="1"/>
              <a:t>Bentuk</a:t>
            </a:r>
            <a:r>
              <a:rPr lang="en-ID" sz="3200" dirty="0"/>
              <a:t> </a:t>
            </a:r>
            <a:r>
              <a:rPr lang="en-ID" sz="3200" dirty="0" err="1"/>
              <a:t>variabel</a:t>
            </a:r>
            <a:r>
              <a:rPr lang="en-ID" sz="3200" dirty="0"/>
              <a:t> pada </a:t>
            </a:r>
            <a:r>
              <a:rPr lang="en-ID" sz="3200" dirty="0" err="1"/>
              <a:t>umumnya</a:t>
            </a:r>
            <a:r>
              <a:rPr lang="en-ID" sz="3200" dirty="0"/>
              <a:t> X, Y, Z </a:t>
            </a:r>
            <a:r>
              <a:rPr lang="en-ID" sz="3200" dirty="0" err="1"/>
              <a:t>atau</a:t>
            </a:r>
            <a:r>
              <a:rPr lang="en-ID" sz="3200" dirty="0"/>
              <a:t> </a:t>
            </a:r>
            <a:r>
              <a:rPr lang="en-ID" sz="3200" dirty="0" err="1"/>
              <a:t>sebuah</a:t>
            </a:r>
            <a:r>
              <a:rPr lang="en-ID" sz="3200" dirty="0"/>
              <a:t> kata</a:t>
            </a:r>
          </a:p>
          <a:p>
            <a:pPr algn="just"/>
            <a:r>
              <a:rPr lang="en-ID" sz="3200" dirty="0" err="1"/>
              <a:t>Adanya</a:t>
            </a:r>
            <a:r>
              <a:rPr lang="en-ID" sz="3200" dirty="0"/>
              <a:t> variable di </a:t>
            </a:r>
            <a:r>
              <a:rPr lang="en-ID" sz="3200" dirty="0" err="1"/>
              <a:t>dalam</a:t>
            </a:r>
            <a:r>
              <a:rPr lang="en-ID" sz="3200" dirty="0"/>
              <a:t> </a:t>
            </a:r>
            <a:r>
              <a:rPr lang="en-ID" sz="3200" dirty="0" err="1"/>
              <a:t>sebuah</a:t>
            </a:r>
            <a:r>
              <a:rPr lang="en-ID" sz="3200" dirty="0"/>
              <a:t> </a:t>
            </a:r>
            <a:r>
              <a:rPr lang="en-ID" sz="3200" dirty="0" err="1"/>
              <a:t>proposisi</a:t>
            </a:r>
            <a:r>
              <a:rPr lang="en-ID" sz="3200" dirty="0"/>
              <a:t> </a:t>
            </a:r>
            <a:r>
              <a:rPr lang="en-ID" sz="3200" dirty="0" err="1"/>
              <a:t>mengakibatkan</a:t>
            </a:r>
            <a:r>
              <a:rPr lang="en-ID" sz="3200" dirty="0"/>
              <a:t> </a:t>
            </a:r>
            <a:r>
              <a:rPr lang="en-ID" sz="3200" dirty="0" err="1"/>
              <a:t>proposisi</a:t>
            </a:r>
            <a:r>
              <a:rPr lang="en-ID" sz="3200" dirty="0"/>
              <a:t> </a:t>
            </a:r>
            <a:r>
              <a:rPr lang="en-ID" sz="3200" dirty="0" err="1"/>
              <a:t>tersebut</a:t>
            </a:r>
            <a:r>
              <a:rPr lang="en-ID" sz="3200" dirty="0"/>
              <a:t> </a:t>
            </a:r>
            <a:r>
              <a:rPr lang="en-ID" sz="3200" dirty="0" err="1"/>
              <a:t>belum</a:t>
            </a:r>
            <a:r>
              <a:rPr lang="en-ID" sz="3200" dirty="0"/>
              <a:t> </a:t>
            </a:r>
            <a:r>
              <a:rPr lang="en-ID" sz="3200" dirty="0" err="1"/>
              <a:t>dapat</a:t>
            </a:r>
            <a:r>
              <a:rPr lang="en-ID" sz="3200" dirty="0"/>
              <a:t> </a:t>
            </a:r>
            <a:r>
              <a:rPr lang="en-ID" sz="3200" dirty="0" err="1"/>
              <a:t>diketahui</a:t>
            </a:r>
            <a:r>
              <a:rPr lang="en-ID" sz="3200" dirty="0"/>
              <a:t> </a:t>
            </a:r>
            <a:r>
              <a:rPr lang="en-ID" sz="3200" dirty="0" err="1"/>
              <a:t>nilai</a:t>
            </a:r>
            <a:r>
              <a:rPr lang="en-ID" sz="3200" dirty="0"/>
              <a:t> </a:t>
            </a:r>
            <a:r>
              <a:rPr lang="en-ID" sz="3200" dirty="0" err="1"/>
              <a:t>kebenaranya</a:t>
            </a:r>
            <a:r>
              <a:rPr lang="en-ID" sz="3200" dirty="0"/>
              <a:t>.</a:t>
            </a:r>
            <a:endParaRPr lang="id-ID" sz="32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720554-9213-4191-ACDF-B6A4E3E2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Variabel</a:t>
            </a:r>
            <a:r>
              <a:rPr lang="en-US" dirty="0"/>
              <a:t> dan </a:t>
            </a:r>
            <a:r>
              <a:rPr lang="en-US" dirty="0" err="1"/>
              <a:t>Konstanta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274445-85FE-40FE-AD51-1674AEF5261B}"/>
              </a:ext>
            </a:extLst>
          </p:cNvPr>
          <p:cNvSpPr txBox="1"/>
          <p:nvPr/>
        </p:nvSpPr>
        <p:spPr>
          <a:xfrm>
            <a:off x="686319" y="4795897"/>
            <a:ext cx="90131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sz="3200" dirty="0"/>
              <a:t>Konstanta adalah simbol yang </a:t>
            </a:r>
            <a:r>
              <a:rPr lang="id-ID" sz="3200" dirty="0" err="1"/>
              <a:t>menunjukan</a:t>
            </a:r>
            <a:r>
              <a:rPr lang="id-ID" sz="3200" dirty="0"/>
              <a:t> suatu anggota yang sudah spesifik dalam semesta pembicaraan</a:t>
            </a:r>
          </a:p>
        </p:txBody>
      </p:sp>
    </p:spTree>
    <p:extLst>
      <p:ext uri="{BB962C8B-B14F-4D97-AF65-F5344CB8AC3E}">
        <p14:creationId xmlns:p14="http://schemas.microsoft.com/office/powerpoint/2010/main" val="3916389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A1FAC6-33BE-49F9-8DA5-37EF06E6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Variabel</a:t>
            </a:r>
            <a:r>
              <a:rPr lang="en-US" dirty="0"/>
              <a:t> dan </a:t>
            </a:r>
            <a:r>
              <a:rPr lang="en-US" dirty="0" err="1"/>
              <a:t>Konstanta</a:t>
            </a:r>
            <a:r>
              <a:rPr lang="en-US" dirty="0"/>
              <a:t> (2)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CA0FCC-1F03-4379-8849-645C4E81AF7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/>
            <a:r>
              <a:rPr lang="id-ID" sz="2400" dirty="0"/>
              <a:t>Ada sebuah Kalimat :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id-ID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Manusia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id-ID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akan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id-ID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en-US" sz="1200" dirty="0"/>
          </a:p>
          <a:p>
            <a:r>
              <a:rPr lang="en-US" sz="2400" dirty="0"/>
              <a:t>Kata “</a:t>
            </a:r>
            <a:r>
              <a:rPr lang="en-US" sz="2400" dirty="0" err="1"/>
              <a:t>Manusia</a:t>
            </a:r>
            <a:r>
              <a:rPr lang="en-US" sz="2400" dirty="0"/>
              <a:t>“ </a:t>
            </a:r>
            <a:r>
              <a:rPr lang="en-US" sz="2400" dirty="0" err="1">
                <a:sym typeface="Symbol"/>
              </a:rPr>
              <a:t>merujuk</a:t>
            </a:r>
            <a:r>
              <a:rPr lang="en-US" sz="2400" dirty="0">
                <a:sym typeface="Symbol"/>
              </a:rPr>
              <a:t> pada</a:t>
            </a:r>
            <a:r>
              <a:rPr lang="en-US" sz="2400" dirty="0"/>
              <a:t> Budi  (orang Semarang), </a:t>
            </a:r>
            <a:r>
              <a:rPr lang="en-US" sz="2400" dirty="0" err="1"/>
              <a:t>maka</a:t>
            </a:r>
            <a:r>
              <a:rPr lang="en-US" sz="2400" dirty="0"/>
              <a:t> : Budi (orang Semarang) </a:t>
            </a:r>
            <a:r>
              <a:rPr lang="en-US" sz="2400" dirty="0" err="1"/>
              <a:t>makan</a:t>
            </a:r>
            <a:r>
              <a:rPr lang="en-US" sz="2400" dirty="0"/>
              <a:t> nasi</a:t>
            </a:r>
          </a:p>
          <a:p>
            <a:r>
              <a:rPr lang="en-US" sz="2400" dirty="0"/>
              <a:t>Sehingga </a:t>
            </a:r>
            <a:r>
              <a:rPr lang="en-US" sz="2400" dirty="0" err="1"/>
              <a:t>kalimat</a:t>
            </a:r>
            <a:r>
              <a:rPr lang="en-US" sz="2400" dirty="0"/>
              <a:t> ini </a:t>
            </a:r>
            <a:r>
              <a:rPr lang="en-US" sz="2400" dirty="0" err="1"/>
              <a:t>bernilai</a:t>
            </a:r>
            <a:r>
              <a:rPr lang="en-US" sz="2400" dirty="0"/>
              <a:t> B</a:t>
            </a:r>
          </a:p>
          <a:p>
            <a:r>
              <a:rPr lang="en-US" sz="2400" dirty="0"/>
              <a:t>Namun jika kata “</a:t>
            </a:r>
            <a:r>
              <a:rPr lang="en-US" sz="2400" dirty="0" err="1"/>
              <a:t>Manusia</a:t>
            </a:r>
            <a:r>
              <a:rPr lang="en-US" sz="2400" dirty="0"/>
              <a:t>“</a:t>
            </a:r>
            <a:r>
              <a:rPr lang="en-US" sz="2400" dirty="0">
                <a:sym typeface="Symbol"/>
              </a:rPr>
              <a:t> </a:t>
            </a:r>
            <a:r>
              <a:rPr lang="en-US" sz="2400" dirty="0" err="1">
                <a:sym typeface="Symbol"/>
              </a:rPr>
              <a:t>merujuk</a:t>
            </a:r>
            <a:r>
              <a:rPr lang="en-US" sz="2400" dirty="0">
                <a:sym typeface="Symbol"/>
              </a:rPr>
              <a:t> pada</a:t>
            </a:r>
            <a:r>
              <a:rPr lang="en-US" sz="2400" dirty="0"/>
              <a:t> Fredrik (orang Papua), </a:t>
            </a:r>
            <a:r>
              <a:rPr lang="en-US" sz="2400" dirty="0" err="1"/>
              <a:t>maka</a:t>
            </a:r>
            <a:r>
              <a:rPr lang="en-US" sz="2400" dirty="0"/>
              <a:t> Fredrik (orang Papua) </a:t>
            </a:r>
            <a:r>
              <a:rPr lang="en-US" sz="2400" dirty="0" err="1"/>
              <a:t>makan</a:t>
            </a:r>
            <a:r>
              <a:rPr lang="en-US" sz="2400" dirty="0"/>
              <a:t> nasi, </a:t>
            </a:r>
            <a:r>
              <a:rPr lang="en-US" sz="2400" dirty="0" err="1"/>
              <a:t>sedangkan</a:t>
            </a:r>
            <a:r>
              <a:rPr lang="en-US" sz="2400" dirty="0"/>
              <a:t> Fredrik (orang Papua) tidak </a:t>
            </a:r>
            <a:r>
              <a:rPr lang="en-US" sz="2400" dirty="0" err="1"/>
              <a:t>suka</a:t>
            </a:r>
            <a:r>
              <a:rPr lang="en-US" sz="2400" dirty="0"/>
              <a:t> nasi.</a:t>
            </a:r>
          </a:p>
          <a:p>
            <a:r>
              <a:rPr lang="en-US" sz="2400" dirty="0"/>
              <a:t>Sehingga </a:t>
            </a:r>
            <a:r>
              <a:rPr lang="en-US" sz="2400" dirty="0" err="1"/>
              <a:t>kalimat</a:t>
            </a:r>
            <a:r>
              <a:rPr lang="en-US" sz="2400" dirty="0"/>
              <a:t> ini </a:t>
            </a:r>
            <a:r>
              <a:rPr lang="en-US" sz="2400" dirty="0" err="1"/>
              <a:t>bernilai</a:t>
            </a:r>
            <a:r>
              <a:rPr lang="en-US" sz="2400" dirty="0"/>
              <a:t> S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2ABA3C-3EF1-4D3B-9681-051D31C12607}"/>
              </a:ext>
            </a:extLst>
          </p:cNvPr>
          <p:cNvSpPr/>
          <p:nvPr/>
        </p:nvSpPr>
        <p:spPr>
          <a:xfrm>
            <a:off x="6091535" y="5673413"/>
            <a:ext cx="38142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Catatan</a:t>
            </a:r>
            <a:r>
              <a:rPr lang="en-US" dirty="0"/>
              <a:t>:</a:t>
            </a:r>
          </a:p>
          <a:p>
            <a:r>
              <a:rPr lang="en-US" dirty="0" err="1"/>
              <a:t>Manusia</a:t>
            </a:r>
            <a:r>
              <a:rPr lang="en-US" dirty="0"/>
              <a:t> = </a:t>
            </a:r>
            <a:r>
              <a:rPr lang="en-US" dirty="0" err="1"/>
              <a:t>Variabel</a:t>
            </a:r>
            <a:endParaRPr lang="en-US" dirty="0"/>
          </a:p>
          <a:p>
            <a:r>
              <a:rPr lang="en-US" dirty="0"/>
              <a:t>Budi dan Fredrik = </a:t>
            </a:r>
            <a:r>
              <a:rPr lang="en-US" dirty="0" err="1"/>
              <a:t>Konstanta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36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8A3A-B678-4EB5-B19C-3C8565E3A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386" y="2333297"/>
            <a:ext cx="5242822" cy="1258979"/>
          </a:xfrm>
        </p:spPr>
        <p:txBody>
          <a:bodyPr/>
          <a:lstStyle/>
          <a:p>
            <a:r>
              <a:rPr lang="id-ID" sz="4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Logika informatika</a:t>
            </a:r>
            <a:r>
              <a:rPr lang="en-US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br>
              <a:rPr lang="en-US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1</a:t>
            </a:r>
            <a:endParaRPr lang="en-ID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FCA0FCC-1F03-4379-8849-645C4E81AF76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pPr marL="342900" indent="-342900"/>
                <a:r>
                  <a:rPr lang="id-ID" sz="3200" dirty="0"/>
                  <a:t>Ada sebuah Kalimat :</a:t>
                </a:r>
                <a:endParaRPr lang="en-US" sz="3200" dirty="0"/>
              </a:p>
              <a:p>
                <a:pPr marL="0" indent="0" algn="ctr">
                  <a:buNone/>
                </a:pPr>
                <a:r>
                  <a:rPr lang="en-US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“</a:t>
                </a:r>
                <a14:m>
                  <m:oMath xmlns:m="http://schemas.openxmlformats.org/officeDocument/2006/math">
                    <m:r>
                      <a:rPr lang="id-ID" sz="4000" b="1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𝟕</m:t>
                    </m:r>
                    <m:r>
                      <a:rPr lang="id-ID" sz="4000" b="1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+ </m:t>
                    </m:r>
                    <m:r>
                      <a:rPr lang="id-ID" sz="4000" b="1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𝒙</m:t>
                    </m:r>
                    <m:r>
                      <a:rPr lang="id-ID" sz="4000" b="1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= </m:t>
                    </m:r>
                    <m:r>
                      <a:rPr lang="id-ID" sz="4000" b="1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”</a:t>
                </a:r>
              </a:p>
              <a:p>
                <a:pPr algn="just"/>
                <a:r>
                  <a:rPr lang="en-US" sz="3200" dirty="0" err="1"/>
                  <a:t>Misalkan</a:t>
                </a:r>
                <a:r>
                  <a:rPr lang="en-US" sz="3200" dirty="0"/>
                  <a:t> </a:t>
                </a:r>
                <a:r>
                  <a:rPr lang="id-ID" sz="3200" dirty="0"/>
                  <a:t>“x“ </a:t>
                </a:r>
                <a:r>
                  <a:rPr lang="id-ID" sz="3200" dirty="0">
                    <a:sym typeface="Symbol"/>
                  </a:rPr>
                  <a:t></a:t>
                </a:r>
                <a:r>
                  <a:rPr lang="id-ID" sz="3200" dirty="0"/>
                  <a:t> 3, maka menjadi 7 + 3 = 10</a:t>
                </a:r>
              </a:p>
              <a:p>
                <a:pPr algn="just"/>
                <a:r>
                  <a:rPr lang="id-ID" sz="3200" dirty="0"/>
                  <a:t>Kalimat ini bernilai B</a:t>
                </a:r>
              </a:p>
              <a:p>
                <a:pPr algn="just"/>
                <a:r>
                  <a:rPr lang="id-ID" sz="3200" dirty="0"/>
                  <a:t>“x“ </a:t>
                </a:r>
                <a:r>
                  <a:rPr lang="id-ID" sz="3200" dirty="0">
                    <a:sym typeface="Symbol"/>
                  </a:rPr>
                  <a:t></a:t>
                </a:r>
                <a:r>
                  <a:rPr lang="en-US" sz="3200" dirty="0">
                    <a:sym typeface="Symbol"/>
                  </a:rPr>
                  <a:t> </a:t>
                </a:r>
                <a:r>
                  <a:rPr lang="id-ID" sz="3200" dirty="0">
                    <a:sym typeface="Symbol"/>
                  </a:rPr>
                  <a:t>5,</a:t>
                </a:r>
                <a:r>
                  <a:rPr lang="id-ID" sz="3200" dirty="0"/>
                  <a:t> maka menjadi 7 + 5 = 10 </a:t>
                </a:r>
              </a:p>
              <a:p>
                <a:pPr algn="just"/>
                <a:r>
                  <a:rPr lang="id-ID" sz="3200" dirty="0"/>
                  <a:t>Kalimat ini bernilai S</a:t>
                </a:r>
              </a:p>
              <a:p>
                <a:pPr algn="just"/>
                <a:endParaRPr lang="id-ID" sz="24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FCA0FCC-1F03-4379-8849-645C4E8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315" t="-156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3A1FAC6-33BE-49F9-8DA5-37EF06E6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Variabel</a:t>
            </a:r>
            <a:r>
              <a:rPr lang="en-US" dirty="0"/>
              <a:t> dan </a:t>
            </a:r>
            <a:r>
              <a:rPr lang="en-US" dirty="0" err="1"/>
              <a:t>Konstanta</a:t>
            </a:r>
            <a:r>
              <a:rPr lang="en-US" dirty="0"/>
              <a:t>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3BACDE-3525-43C2-9538-2E69BB1921C7}"/>
              </a:ext>
            </a:extLst>
          </p:cNvPr>
          <p:cNvSpPr txBox="1"/>
          <p:nvPr/>
        </p:nvSpPr>
        <p:spPr>
          <a:xfrm>
            <a:off x="6956276" y="5765746"/>
            <a:ext cx="31192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d-ID" sz="2400" dirty="0"/>
              <a:t>x = Variabel</a:t>
            </a:r>
          </a:p>
          <a:p>
            <a:pPr algn="just"/>
            <a:r>
              <a:rPr lang="id-ID" sz="2400" dirty="0"/>
              <a:t>3 dan 5 = Konstanta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9521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5CB7C5-52AD-4909-AF29-577E9ACED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Konsep Proposisi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B28D0E-600C-451E-8065-0961A21B35F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just"/>
            <a:r>
              <a:rPr lang="id-ID" dirty="0"/>
              <a:t>Proposisi adalah kalimat deklaratif yang bernilai benar </a:t>
            </a:r>
            <a:r>
              <a:rPr lang="id-ID" i="1" dirty="0"/>
              <a:t>(True)</a:t>
            </a:r>
            <a:r>
              <a:rPr lang="id-ID" dirty="0"/>
              <a:t> saja atau salah </a:t>
            </a:r>
            <a:r>
              <a:rPr lang="id-ID" i="1" dirty="0"/>
              <a:t>(Fals)</a:t>
            </a:r>
            <a:r>
              <a:rPr lang="id-ID" dirty="0"/>
              <a:t> saja, tetapi tidak sekaligus benar dan salah</a:t>
            </a:r>
          </a:p>
          <a:p>
            <a:pPr algn="just"/>
            <a:r>
              <a:rPr lang="id-ID" dirty="0"/>
              <a:t>Proposisi juga disebut </a:t>
            </a:r>
            <a:r>
              <a:rPr lang="id-ID" i="1" dirty="0"/>
              <a:t>Statemen</a:t>
            </a:r>
          </a:p>
          <a:p>
            <a:pPr algn="just"/>
            <a:r>
              <a:rPr lang="id-ID" dirty="0"/>
              <a:t>Ada juga yang menyebut dengan Kalkulus Proposisi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736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39127F-5104-4625-8B00-7348037427B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 algn="ctr">
              <a:spcBef>
                <a:spcPts val="600"/>
              </a:spcBef>
              <a:buNone/>
            </a:pPr>
            <a:r>
              <a:rPr lang="id-ID" sz="3200" dirty="0"/>
              <a:t>Matahari terbit di sebelah timur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id-ID" sz="3200" dirty="0"/>
              <a:t>Kucing adalah binatang berkaki empat</a:t>
            </a:r>
          </a:p>
          <a:p>
            <a:pPr algn="just"/>
            <a:endParaRPr lang="en-US" sz="3200" dirty="0"/>
          </a:p>
          <a:p>
            <a:pPr algn="just"/>
            <a:r>
              <a:rPr lang="en-US" sz="3200" dirty="0" err="1"/>
              <a:t>Dua</a:t>
            </a:r>
            <a:r>
              <a:rPr lang="en-US" sz="3200" dirty="0"/>
              <a:t> </a:t>
            </a:r>
            <a:r>
              <a:rPr lang="en-US" sz="3200" dirty="0" err="1"/>
              <a:t>kalimat</a:t>
            </a:r>
            <a:r>
              <a:rPr lang="en-US" sz="3200" dirty="0"/>
              <a:t> tersebut </a:t>
            </a:r>
            <a:r>
              <a:rPr lang="en-US" sz="3200" dirty="0" err="1"/>
              <a:t>merupakan</a:t>
            </a:r>
            <a:r>
              <a:rPr lang="en-US" sz="3200" dirty="0"/>
              <a:t> </a:t>
            </a:r>
            <a:r>
              <a:rPr lang="id-ID" sz="3200" dirty="0"/>
              <a:t>proposisi sederhana</a:t>
            </a:r>
            <a:r>
              <a:rPr lang="en-US" sz="3200" dirty="0"/>
              <a:t> </a:t>
            </a:r>
            <a:r>
              <a:rPr lang="en-US" sz="3200" dirty="0" err="1"/>
              <a:t>atau</a:t>
            </a:r>
            <a:r>
              <a:rPr lang="en-US" sz="3200" dirty="0"/>
              <a:t> </a:t>
            </a:r>
            <a:r>
              <a:rPr lang="en-US" sz="3200" dirty="0" err="1"/>
              <a:t>proporsi</a:t>
            </a:r>
            <a:r>
              <a:rPr lang="en-US" sz="3200" dirty="0"/>
              <a:t> </a:t>
            </a:r>
            <a:r>
              <a:rPr lang="en-US" sz="3200" dirty="0" err="1"/>
              <a:t>atomik</a:t>
            </a:r>
            <a:endParaRPr lang="en-US" sz="3200" dirty="0"/>
          </a:p>
          <a:p>
            <a:pPr algn="just"/>
            <a:r>
              <a:rPr lang="id-ID" sz="3200" dirty="0"/>
              <a:t>untuk menuliskan proposisi dengan cara :</a:t>
            </a:r>
            <a:endParaRPr lang="en-US" sz="3200" dirty="0"/>
          </a:p>
          <a:p>
            <a:pPr algn="just"/>
            <a:r>
              <a:rPr lang="id-ID" sz="3200" dirty="0"/>
              <a:t>p : Matahari terbit di sebelah timur</a:t>
            </a:r>
            <a:endParaRPr lang="en-US" sz="3200" dirty="0"/>
          </a:p>
          <a:p>
            <a:pPr algn="just"/>
            <a:r>
              <a:rPr lang="id-ID" sz="3200" dirty="0"/>
              <a:t>q : Kucing adalah binatang berkaki empat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CE1DA7-CF5E-4857-A121-3C02883C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Konsep Proposisi</a:t>
            </a:r>
            <a:r>
              <a:rPr lang="en-US" dirty="0"/>
              <a:t> (2) - </a:t>
            </a:r>
            <a:r>
              <a:rPr lang="id-ID" dirty="0"/>
              <a:t>Contoh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534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A77142-EDB3-49B2-B79E-9E520E0C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Proposisi</a:t>
            </a:r>
            <a:r>
              <a:rPr lang="en-ID" dirty="0"/>
              <a:t> </a:t>
            </a:r>
            <a:r>
              <a:rPr lang="en-ID" dirty="0" err="1"/>
              <a:t>Sederhana</a:t>
            </a:r>
            <a:r>
              <a:rPr lang="en-ID" dirty="0"/>
              <a:t> / </a:t>
            </a:r>
            <a:r>
              <a:rPr lang="en-ID" dirty="0" err="1"/>
              <a:t>atomik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1058CB-B320-4691-B60F-66BF8B49AD8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Pernyataan</a:t>
            </a:r>
            <a:endParaRPr lang="en-ID" dirty="0"/>
          </a:p>
          <a:p>
            <a:pPr marL="1200163" lvl="1" indent="-742950">
              <a:buFont typeface="+mj-lt"/>
              <a:buAutoNum type="arabicPeriod"/>
            </a:pPr>
            <a:r>
              <a:rPr lang="en-ID" dirty="0" err="1"/>
              <a:t>Bendera</a:t>
            </a:r>
            <a:r>
              <a:rPr lang="en-ID" dirty="0"/>
              <a:t> Indonesia </a:t>
            </a:r>
            <a:r>
              <a:rPr lang="en-ID" dirty="0" err="1"/>
              <a:t>merah</a:t>
            </a:r>
            <a:r>
              <a:rPr lang="en-ID" dirty="0"/>
              <a:t> </a:t>
            </a:r>
            <a:r>
              <a:rPr lang="en-ID" dirty="0" err="1"/>
              <a:t>putih</a:t>
            </a:r>
            <a:endParaRPr lang="en-ID" dirty="0"/>
          </a:p>
          <a:p>
            <a:pPr marL="1200163" lvl="1" indent="-742950">
              <a:buFont typeface="+mj-lt"/>
              <a:buAutoNum type="arabicPeriod"/>
            </a:pPr>
            <a:r>
              <a:rPr lang="en-ID" dirty="0"/>
              <a:t>Semarang </a:t>
            </a:r>
            <a:r>
              <a:rPr lang="en-ID" dirty="0" err="1"/>
              <a:t>ibukota</a:t>
            </a:r>
            <a:r>
              <a:rPr lang="en-ID" dirty="0"/>
              <a:t> </a:t>
            </a:r>
            <a:r>
              <a:rPr lang="en-ID" dirty="0" err="1"/>
              <a:t>Jawa</a:t>
            </a:r>
            <a:r>
              <a:rPr lang="en-ID" dirty="0"/>
              <a:t> Tengah</a:t>
            </a:r>
          </a:p>
          <a:p>
            <a:pPr marL="1200163" lvl="1" indent="-742950">
              <a:buFont typeface="+mj-lt"/>
              <a:buAutoNum type="arabicPeriod"/>
            </a:pPr>
            <a:r>
              <a:rPr lang="en-ID" dirty="0"/>
              <a:t>Budi </a:t>
            </a:r>
            <a:r>
              <a:rPr lang="en-ID" dirty="0" err="1"/>
              <a:t>belajar</a:t>
            </a:r>
            <a:r>
              <a:rPr lang="en-ID" dirty="0"/>
              <a:t> </a:t>
            </a:r>
            <a:r>
              <a:rPr lang="en-ID" dirty="0" err="1"/>
              <a:t>Logika</a:t>
            </a:r>
            <a:r>
              <a:rPr lang="en-ID" dirty="0"/>
              <a:t> </a:t>
            </a:r>
            <a:r>
              <a:rPr lang="en-ID" dirty="0" err="1"/>
              <a:t>Informatika</a:t>
            </a:r>
            <a:endParaRPr lang="en-ID" dirty="0"/>
          </a:p>
          <a:p>
            <a:pPr marL="1200163" lvl="1" indent="-742950">
              <a:buFont typeface="+mj-lt"/>
              <a:buAutoNum type="arabicPeriod"/>
            </a:pPr>
            <a:r>
              <a:rPr lang="en-ID" dirty="0"/>
              <a:t>..................</a:t>
            </a:r>
          </a:p>
          <a:p>
            <a:pPr marL="1200163" lvl="1" indent="-742950">
              <a:buFont typeface="+mj-lt"/>
              <a:buAutoNum type="arabicPeriod"/>
            </a:pPr>
            <a:r>
              <a:rPr lang="en-ID" dirty="0"/>
              <a:t>..................</a:t>
            </a:r>
          </a:p>
          <a:p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dirty="0" err="1"/>
              <a:t>Proposisi</a:t>
            </a:r>
            <a:r>
              <a:rPr lang="en-ID" dirty="0"/>
              <a:t> </a:t>
            </a:r>
            <a:r>
              <a:rPr lang="en-ID" dirty="0" err="1"/>
              <a:t>Atomik</a:t>
            </a:r>
            <a:endParaRPr lang="en-ID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66893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DB0A36-0E9C-4F46-ACA2-3CDF0B582A6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 err="1"/>
              <a:t>Diwakili</a:t>
            </a:r>
            <a:r>
              <a:rPr lang="en-ID" dirty="0"/>
              <a:t> </a:t>
            </a:r>
            <a:r>
              <a:rPr lang="en-ID" dirty="0" err="1"/>
              <a:t>variabel</a:t>
            </a:r>
            <a:endParaRPr lang="en-ID" dirty="0"/>
          </a:p>
          <a:p>
            <a:pPr marL="0" indent="0">
              <a:buNone/>
            </a:pPr>
            <a:r>
              <a:rPr lang="en-ID" dirty="0"/>
              <a:t>p : </a:t>
            </a:r>
            <a:r>
              <a:rPr lang="en-ID" dirty="0" err="1"/>
              <a:t>Bendera</a:t>
            </a:r>
            <a:r>
              <a:rPr lang="en-ID" dirty="0"/>
              <a:t> Indonesia </a:t>
            </a:r>
            <a:r>
              <a:rPr lang="en-ID" dirty="0" err="1"/>
              <a:t>merah</a:t>
            </a:r>
            <a:r>
              <a:rPr lang="en-ID" dirty="0"/>
              <a:t> </a:t>
            </a:r>
            <a:r>
              <a:rPr lang="en-ID" dirty="0" err="1"/>
              <a:t>putih</a:t>
            </a:r>
            <a:endParaRPr lang="en-ID" dirty="0"/>
          </a:p>
          <a:p>
            <a:pPr marL="0" indent="0">
              <a:buNone/>
            </a:pPr>
            <a:r>
              <a:rPr lang="en-ID" dirty="0"/>
              <a:t>q : Semarang </a:t>
            </a:r>
            <a:r>
              <a:rPr lang="en-ID" dirty="0" err="1"/>
              <a:t>ibukota</a:t>
            </a:r>
            <a:r>
              <a:rPr lang="en-ID" dirty="0"/>
              <a:t> </a:t>
            </a:r>
            <a:r>
              <a:rPr lang="en-ID" dirty="0" err="1"/>
              <a:t>Jawa</a:t>
            </a:r>
            <a:r>
              <a:rPr lang="en-ID" dirty="0"/>
              <a:t> Tengah</a:t>
            </a:r>
          </a:p>
          <a:p>
            <a:pPr marL="0" indent="0">
              <a:buNone/>
            </a:pPr>
            <a:r>
              <a:rPr lang="en-ID" dirty="0"/>
              <a:t>r : Budi </a:t>
            </a:r>
            <a:r>
              <a:rPr lang="en-ID" dirty="0" err="1"/>
              <a:t>belajar</a:t>
            </a:r>
            <a:r>
              <a:rPr lang="en-ID" dirty="0"/>
              <a:t> </a:t>
            </a:r>
            <a:r>
              <a:rPr lang="en-ID" dirty="0" err="1"/>
              <a:t>Logika</a:t>
            </a:r>
            <a:r>
              <a:rPr lang="en-ID" dirty="0"/>
              <a:t> </a:t>
            </a:r>
            <a:r>
              <a:rPr lang="en-ID" dirty="0" err="1"/>
              <a:t>Informatika</a:t>
            </a:r>
            <a:endParaRPr lang="en-ID" dirty="0"/>
          </a:p>
          <a:p>
            <a:pPr marL="0" indent="0">
              <a:buNone/>
            </a:pPr>
            <a:r>
              <a:rPr lang="en-ID" dirty="0"/>
              <a:t>s : Mariana </a:t>
            </a:r>
            <a:r>
              <a:rPr lang="en-ID" dirty="0" err="1"/>
              <a:t>mencintai</a:t>
            </a:r>
            <a:r>
              <a:rPr lang="en-ID" dirty="0"/>
              <a:t> </a:t>
            </a:r>
            <a:r>
              <a:rPr lang="en-ID" dirty="0" err="1"/>
              <a:t>Mariono</a:t>
            </a:r>
            <a:endParaRPr lang="en-ID" dirty="0"/>
          </a:p>
          <a:p>
            <a:pPr marL="0" indent="0">
              <a:buNone/>
            </a:pPr>
            <a:r>
              <a:rPr lang="en-ID" dirty="0"/>
              <a:t>t : </a:t>
            </a:r>
            <a:r>
              <a:rPr lang="en-ID" dirty="0" err="1"/>
              <a:t>Mariono</a:t>
            </a:r>
            <a:r>
              <a:rPr lang="en-ID" dirty="0"/>
              <a:t> </a:t>
            </a:r>
            <a:r>
              <a:rPr lang="en-ID" dirty="0" err="1"/>
              <a:t>laki-laki</a:t>
            </a:r>
            <a:r>
              <a:rPr lang="en-ID" dirty="0"/>
              <a:t> </a:t>
            </a:r>
            <a:r>
              <a:rPr lang="en-ID" dirty="0" err="1"/>
              <a:t>tampan</a:t>
            </a:r>
            <a:endParaRPr lang="en-ID" dirty="0"/>
          </a:p>
          <a:p>
            <a:endParaRPr lang="en-ID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DBD240-DC17-4281-889C-42A76FA33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Proposisi</a:t>
            </a:r>
            <a:r>
              <a:rPr lang="en-ID" dirty="0"/>
              <a:t> </a:t>
            </a:r>
            <a:r>
              <a:rPr lang="en-ID" dirty="0" err="1"/>
              <a:t>Sederhana</a:t>
            </a:r>
            <a:r>
              <a:rPr lang="en-ID" dirty="0"/>
              <a:t> / </a:t>
            </a:r>
            <a:r>
              <a:rPr lang="en-ID" dirty="0" err="1"/>
              <a:t>atomik</a:t>
            </a:r>
            <a:r>
              <a:rPr lang="en-ID" dirty="0"/>
              <a:t> (2)</a:t>
            </a:r>
          </a:p>
        </p:txBody>
      </p:sp>
    </p:spTree>
    <p:extLst>
      <p:ext uri="{BB962C8B-B14F-4D97-AF65-F5344CB8AC3E}">
        <p14:creationId xmlns:p14="http://schemas.microsoft.com/office/powerpoint/2010/main" val="4207761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466836-8140-4816-B170-4A9B3FF2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Proposisi Majemuk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8B4996-F1B3-4ED8-A3D7-43D712F971D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just"/>
            <a:r>
              <a:rPr lang="id-ID" dirty="0"/>
              <a:t>Proposisi majemuk adalah proposisi yang dibentuk dari penggabungan dua atau lebih proposisi sederhana</a:t>
            </a:r>
          </a:p>
          <a:p>
            <a:pPr algn="just"/>
            <a:r>
              <a:rPr lang="id-ID" dirty="0"/>
              <a:t>Untuk menggabungkan dua atau lebih proposisi sederhana digunakan kata penghubung, antara lain </a:t>
            </a:r>
            <a:r>
              <a:rPr lang="en-US" dirty="0"/>
              <a:t>kata</a:t>
            </a:r>
          </a:p>
          <a:p>
            <a:pPr lvl="1" algn="just"/>
            <a:r>
              <a:rPr lang="id-ID" b="1" dirty="0"/>
              <a:t>Tidak, Dan, Atau, Jika...maka....., Jika dan hanya jika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93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5F7A01-C37E-4DD3-8362-53CC556CD3A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Misalkan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proposisi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 yang </a:t>
            </a:r>
            <a:r>
              <a:rPr lang="en-US" dirty="0" err="1"/>
              <a:t>dilambangkan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 : Jakarta </a:t>
            </a:r>
            <a:r>
              <a:rPr lang="en-US" dirty="0" err="1"/>
              <a:t>ibukota</a:t>
            </a:r>
            <a:r>
              <a:rPr lang="en-US" dirty="0"/>
              <a:t> RI</a:t>
            </a:r>
          </a:p>
          <a:p>
            <a:pPr lvl="1"/>
            <a:r>
              <a:rPr lang="en-US" dirty="0"/>
              <a:t>q : Jalan </a:t>
            </a:r>
            <a:r>
              <a:rPr lang="en-US" dirty="0" err="1"/>
              <a:t>rusak</a:t>
            </a:r>
            <a:endParaRPr lang="en-US" dirty="0"/>
          </a:p>
          <a:p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dapat membuat </a:t>
            </a:r>
            <a:r>
              <a:rPr lang="en-US" dirty="0" err="1"/>
              <a:t>proposisi</a:t>
            </a:r>
            <a:r>
              <a:rPr lang="en-US" dirty="0"/>
              <a:t> </a:t>
            </a:r>
            <a:r>
              <a:rPr lang="en-US" dirty="0" err="1"/>
              <a:t>majemuk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kata </a:t>
            </a:r>
            <a:r>
              <a:rPr lang="en-US" dirty="0" err="1"/>
              <a:t>hubung</a:t>
            </a:r>
            <a:endParaRPr lang="en-US" dirty="0"/>
          </a:p>
          <a:p>
            <a:pPr lvl="1"/>
            <a:r>
              <a:rPr lang="en-US" b="1" dirty="0" err="1"/>
              <a:t>Tidak</a:t>
            </a:r>
            <a:r>
              <a:rPr lang="en-US" b="1" dirty="0"/>
              <a:t> </a:t>
            </a:r>
            <a:r>
              <a:rPr lang="en-US" b="1" dirty="0" err="1"/>
              <a:t>benar</a:t>
            </a:r>
            <a:r>
              <a:rPr lang="en-US" b="1" dirty="0"/>
              <a:t> </a:t>
            </a:r>
            <a:r>
              <a:rPr lang="en-US" dirty="0"/>
              <a:t>Jakarta </a:t>
            </a:r>
            <a:r>
              <a:rPr lang="en-US" dirty="0" err="1"/>
              <a:t>ibukota</a:t>
            </a:r>
            <a:r>
              <a:rPr lang="en-US" dirty="0"/>
              <a:t> RI </a:t>
            </a:r>
          </a:p>
          <a:p>
            <a:pPr lvl="1"/>
            <a:r>
              <a:rPr lang="en-US" dirty="0"/>
              <a:t>Jakarta </a:t>
            </a:r>
            <a:r>
              <a:rPr lang="en-US" dirty="0" err="1"/>
              <a:t>ibukota</a:t>
            </a:r>
            <a:r>
              <a:rPr lang="en-US" dirty="0"/>
              <a:t> RI </a:t>
            </a:r>
            <a:r>
              <a:rPr lang="en-US" b="1" dirty="0"/>
              <a:t>dan</a:t>
            </a:r>
            <a:r>
              <a:rPr lang="en-US" dirty="0"/>
              <a:t> Jalan </a:t>
            </a:r>
            <a:r>
              <a:rPr lang="en-US" dirty="0" err="1"/>
              <a:t>Rusak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96BF67-DFE1-4683-809F-D1299F0B0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Proposisi Majemuk</a:t>
            </a:r>
            <a:r>
              <a:rPr lang="en-US" dirty="0"/>
              <a:t> (2)</a:t>
            </a:r>
          </a:p>
        </p:txBody>
      </p:sp>
    </p:spTree>
    <p:extLst>
      <p:ext uri="{BB962C8B-B14F-4D97-AF65-F5344CB8AC3E}">
        <p14:creationId xmlns:p14="http://schemas.microsoft.com/office/powerpoint/2010/main" val="2544410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DC0220-2D2F-4C35-84E5-C9ED18153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Tabel Kebenaran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9DF58C-6600-4AE5-B26E-8BE9CF3A75A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Baik </a:t>
            </a:r>
            <a:r>
              <a:rPr lang="en-US" dirty="0" err="1"/>
              <a:t>proposisi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 </a:t>
            </a:r>
            <a:r>
              <a:rPr lang="en-US" dirty="0" err="1"/>
              <a:t>ataupun</a:t>
            </a:r>
            <a:r>
              <a:rPr lang="en-US" dirty="0"/>
              <a:t> </a:t>
            </a:r>
            <a:r>
              <a:rPr lang="en-US" dirty="0" err="1"/>
              <a:t>proposisi</a:t>
            </a:r>
            <a:r>
              <a:rPr lang="en-US" dirty="0"/>
              <a:t> </a:t>
            </a:r>
            <a:r>
              <a:rPr lang="en-US" dirty="0" err="1"/>
              <a:t>majemuk</a:t>
            </a:r>
            <a:r>
              <a:rPr lang="en-US" dirty="0"/>
              <a:t> </a:t>
            </a:r>
            <a:r>
              <a:rPr lang="en-US" dirty="0" err="1"/>
              <a:t>selalu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kebenaran</a:t>
            </a:r>
            <a:r>
              <a:rPr lang="en-US" dirty="0"/>
              <a:t> True atau </a:t>
            </a:r>
            <a:r>
              <a:rPr lang="en-US" dirty="0" err="1"/>
              <a:t>Fals</a:t>
            </a:r>
            <a:r>
              <a:rPr lang="en-US" dirty="0"/>
              <a:t> </a:t>
            </a:r>
            <a:r>
              <a:rPr lang="en-US" dirty="0" err="1"/>
              <a:t>tapi</a:t>
            </a:r>
            <a:r>
              <a:rPr lang="en-US" dirty="0"/>
              <a:t> tidak </a:t>
            </a:r>
            <a:r>
              <a:rPr lang="en-US" dirty="0" err="1"/>
              <a:t>keduanya</a:t>
            </a:r>
            <a:endParaRPr lang="en-US" dirty="0"/>
          </a:p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kebenaran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yang </a:t>
            </a:r>
            <a:r>
              <a:rPr lang="en-US" dirty="0" err="1"/>
              <a:t>memuat</a:t>
            </a:r>
            <a:r>
              <a:rPr lang="en-US" dirty="0"/>
              <a:t> </a:t>
            </a:r>
            <a:r>
              <a:rPr lang="en-US" u="sng" dirty="0"/>
              <a:t>semua </a:t>
            </a:r>
            <a:r>
              <a:rPr lang="en-US" u="sng" dirty="0" err="1"/>
              <a:t>kemungkinan</a:t>
            </a:r>
            <a:r>
              <a:rPr lang="en-US" u="sng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kebenaran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proposisi</a:t>
            </a:r>
            <a:r>
              <a:rPr lang="en-US" dirty="0"/>
              <a:t> </a:t>
            </a:r>
            <a:r>
              <a:rPr lang="en-US" dirty="0" err="1"/>
              <a:t>majemuk</a:t>
            </a:r>
            <a:endParaRPr lang="en-US" dirty="0"/>
          </a:p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kebenaran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dibentuk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2, 3, 4 </a:t>
            </a:r>
            <a:br>
              <a:rPr lang="en-US" dirty="0"/>
            </a:b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proposisi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 (</a:t>
            </a:r>
            <a:r>
              <a:rPr lang="en-US" dirty="0" err="1"/>
              <a:t>atomik</a:t>
            </a:r>
            <a:r>
              <a:rPr lang="en-US" dirty="0"/>
              <a:t>)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92451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16F9BA-D53F-4EC1-925C-3A5B8F7898D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dirty="0"/>
                  <a:t>Misalkan </a:t>
                </a:r>
                <a:r>
                  <a:rPr lang="en-US" dirty="0" err="1"/>
                  <a:t>ada</a:t>
                </a:r>
                <a:r>
                  <a:rPr lang="en-US" dirty="0"/>
                  <a:t> n </a:t>
                </a:r>
                <a:r>
                  <a:rPr lang="en-US" dirty="0" err="1"/>
                  <a:t>buah</a:t>
                </a:r>
                <a:r>
                  <a:rPr lang="en-US" dirty="0"/>
                  <a:t> </a:t>
                </a:r>
                <a:r>
                  <a:rPr lang="en-US" dirty="0" err="1"/>
                  <a:t>proposisi</a:t>
                </a:r>
                <a:r>
                  <a:rPr lang="en-US" dirty="0"/>
                  <a:t> </a:t>
                </a:r>
                <a:r>
                  <a:rPr lang="en-US" dirty="0" err="1"/>
                  <a:t>sederhana</a:t>
                </a:r>
                <a:r>
                  <a:rPr lang="en-US" dirty="0"/>
                  <a:t>, </a:t>
                </a:r>
                <a:r>
                  <a:rPr lang="en-US" dirty="0" err="1"/>
                  <a:t>maka</a:t>
                </a:r>
                <a:r>
                  <a:rPr lang="en-US" dirty="0"/>
                  <a:t> dalam </a:t>
                </a:r>
                <a:r>
                  <a:rPr lang="en-US" dirty="0" err="1"/>
                  <a:t>tabel</a:t>
                </a:r>
                <a:r>
                  <a:rPr lang="en-US" dirty="0"/>
                  <a:t> </a:t>
                </a:r>
                <a:r>
                  <a:rPr lang="en-US" dirty="0" err="1"/>
                  <a:t>kebenaran</a:t>
                </a:r>
                <a:r>
                  <a:rPr lang="en-US" dirty="0"/>
                  <a:t> </a:t>
                </a:r>
                <a:r>
                  <a:rPr lang="en-US" dirty="0" err="1"/>
                  <a:t>ada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buah</a:t>
                </a:r>
                <a:r>
                  <a:rPr lang="en-US" dirty="0"/>
                  <a:t> </a:t>
                </a:r>
                <a:r>
                  <a:rPr lang="en-US" dirty="0" err="1"/>
                  <a:t>kemungkinan</a:t>
                </a:r>
                <a:r>
                  <a:rPr lang="en-US" dirty="0"/>
                  <a:t> </a:t>
                </a:r>
                <a:r>
                  <a:rPr lang="en-US" dirty="0" err="1"/>
                  <a:t>nilai</a:t>
                </a:r>
                <a:r>
                  <a:rPr lang="en-US" dirty="0"/>
                  <a:t> </a:t>
                </a:r>
                <a:r>
                  <a:rPr lang="en-US" dirty="0" err="1"/>
                  <a:t>kebenaran</a:t>
                </a:r>
                <a:endParaRPr lang="en-US" dirty="0"/>
              </a:p>
              <a:p>
                <a:r>
                  <a:rPr lang="en-US" dirty="0" err="1"/>
                  <a:t>Tabel</a:t>
                </a:r>
                <a:r>
                  <a:rPr lang="en-US" dirty="0"/>
                  <a:t> </a:t>
                </a:r>
                <a:r>
                  <a:rPr lang="en-US" dirty="0" err="1"/>
                  <a:t>Kebenaran</a:t>
                </a:r>
                <a:r>
                  <a:rPr lang="en-US" dirty="0"/>
                  <a:t> </a:t>
                </a:r>
                <a:r>
                  <a:rPr lang="en-US" dirty="0" err="1"/>
                  <a:t>mempunyai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buah</a:t>
                </a:r>
                <a:r>
                  <a:rPr lang="en-US" dirty="0"/>
                  <a:t> baris </a:t>
                </a:r>
                <a:r>
                  <a:rPr lang="en-US" dirty="0" err="1"/>
                  <a:t>atau</a:t>
                </a:r>
                <a:r>
                  <a:rPr lang="en-US" dirty="0"/>
                  <a:t> </a:t>
                </a:r>
                <a:r>
                  <a:rPr lang="en-US" dirty="0" err="1"/>
                  <a:t>interpretasi</a:t>
                </a:r>
                <a:endParaRPr lang="en-US" dirty="0"/>
              </a:p>
              <a:p>
                <a:pPr lvl="1"/>
                <a:r>
                  <a:rPr lang="en-US" dirty="0"/>
                  <a:t>Jika p dan q </a:t>
                </a:r>
                <a:r>
                  <a:rPr lang="en-US" dirty="0" err="1"/>
                  <a:t>maka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= 4 </a:t>
                </a:r>
                <a:r>
                  <a:rPr lang="en-US" dirty="0" err="1"/>
                  <a:t>interpretasi</a:t>
                </a:r>
                <a:endParaRPr lang="en-US" dirty="0"/>
              </a:p>
              <a:p>
                <a:pPr lvl="1"/>
                <a:r>
                  <a:rPr lang="en-US" dirty="0"/>
                  <a:t>Jika p, q dan r </a:t>
                </a:r>
                <a:r>
                  <a:rPr lang="en-US" dirty="0" err="1"/>
                  <a:t>maka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= 8 </a:t>
                </a:r>
                <a:r>
                  <a:rPr lang="en-US" dirty="0" err="1"/>
                  <a:t>interpretas</a:t>
                </a:r>
                <a:endParaRPr lang="en-US" dirty="0"/>
              </a:p>
              <a:p>
                <a:pPr lvl="1"/>
                <a:r>
                  <a:rPr lang="en-US" dirty="0"/>
                  <a:t>Jika p, q, r, dan s </a:t>
                </a:r>
                <a:r>
                  <a:rPr lang="en-US" dirty="0" err="1"/>
                  <a:t>maka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= 16 </a:t>
                </a:r>
                <a:r>
                  <a:rPr lang="en-US" dirty="0" err="1"/>
                  <a:t>interpretasi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16F9BA-D53F-4EC1-925C-3A5B8F7898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601" t="-1809" r="-74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70297B6-AB8E-4970-BBE3-F1E77D886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Tabel Kebenaran</a:t>
            </a:r>
            <a:r>
              <a:rPr lang="en-US" dirty="0"/>
              <a:t> (2)</a:t>
            </a:r>
          </a:p>
        </p:txBody>
      </p:sp>
    </p:spTree>
    <p:extLst>
      <p:ext uri="{BB962C8B-B14F-4D97-AF65-F5344CB8AC3E}">
        <p14:creationId xmlns:p14="http://schemas.microsoft.com/office/powerpoint/2010/main" val="4209700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B1EB6D-9FC4-4B15-B1B3-26E77959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Tabel Kebenaran</a:t>
            </a:r>
            <a:r>
              <a:rPr lang="en-US" dirty="0"/>
              <a:t> (3)</a:t>
            </a:r>
            <a:endParaRPr lang="en-ID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BFEBD0B-E03D-4279-AE7D-7B561E3BB116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dirty="0"/>
                  <a:t>Jika </a:t>
                </a:r>
                <a:r>
                  <a:rPr lang="en-US" dirty="0" err="1"/>
                  <a:t>ada</a:t>
                </a:r>
                <a:r>
                  <a:rPr lang="en-US" dirty="0"/>
                  <a:t> 2 </a:t>
                </a:r>
                <a:r>
                  <a:rPr lang="en-US" dirty="0" err="1"/>
                  <a:t>buah</a:t>
                </a:r>
                <a:r>
                  <a:rPr lang="en-US" dirty="0"/>
                  <a:t> </a:t>
                </a:r>
                <a:r>
                  <a:rPr lang="en-US" dirty="0" err="1"/>
                  <a:t>proposisi</a:t>
                </a:r>
                <a:r>
                  <a:rPr lang="en-US" dirty="0"/>
                  <a:t> </a:t>
                </a:r>
                <a:r>
                  <a:rPr lang="en-US" dirty="0" err="1"/>
                  <a:t>sederhana</a:t>
                </a:r>
                <a:r>
                  <a:rPr lang="en-US" dirty="0"/>
                  <a:t> </a:t>
                </a:r>
                <a:r>
                  <a:rPr lang="en-US" dirty="0" err="1"/>
                  <a:t>yaitu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dan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maka</a:t>
                </a:r>
                <a:r>
                  <a:rPr lang="en-US" dirty="0"/>
                  <a:t> </a:t>
                </a:r>
                <a:endParaRPr lang="en-ID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BFEBD0B-E03D-4279-AE7D-7B561E3BB1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601" t="-1809" r="-240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B6ED5F-CCE8-4C37-B354-3FD380B10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25653"/>
              </p:ext>
            </p:extLst>
          </p:nvPr>
        </p:nvGraphicFramePr>
        <p:xfrm>
          <a:off x="2866877" y="3007747"/>
          <a:ext cx="5857917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14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7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p</a:t>
                      </a:r>
                      <a:endParaRPr lang="id-ID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q</a:t>
                      </a:r>
                      <a:endParaRPr lang="id-ID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Proposisi majemuk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6349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E3083C-4AF2-4047-9D33-3D5A5D1EB52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3093" y="2144109"/>
            <a:ext cx="6686550" cy="4452633"/>
          </a:xfrm>
        </p:spPr>
        <p:txBody>
          <a:bodyPr/>
          <a:lstStyle/>
          <a:p>
            <a:pPr marL="0" indent="0" algn="ctr">
              <a:buNone/>
            </a:pPr>
            <a:r>
              <a:rPr lang="id-ID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Konsep logika</a:t>
            </a:r>
          </a:p>
          <a:p>
            <a:pPr marL="0" indent="0" algn="ctr">
              <a:buNone/>
            </a:pPr>
            <a:r>
              <a:rPr lang="id-ID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Proposisi </a:t>
            </a:r>
            <a:r>
              <a:rPr lang="id-ID" sz="36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atomik</a:t>
            </a:r>
            <a:endParaRPr lang="id-ID" sz="3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marL="0" indent="0" algn="ctr">
              <a:buNone/>
            </a:pPr>
            <a:r>
              <a:rPr lang="id-ID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Proposisi majemuk</a:t>
            </a:r>
          </a:p>
          <a:p>
            <a:pPr marL="0" indent="0" algn="ctr">
              <a:buNone/>
            </a:pPr>
            <a:r>
              <a:rPr lang="id-ID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Tabel kebenaran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C4591E-4E8B-4736-9E79-1E5E9160E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4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Materi pendahuluan</a:t>
            </a:r>
            <a:endParaRPr lang="en-ID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FF39AB-696F-4FED-A617-21C8FE940CA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id-ID" dirty="0"/>
              <a:t>Jika ada 3 buah proposisi sederhana yaitu </a:t>
            </a:r>
            <a:r>
              <a:rPr lang="id-ID" i="1" dirty="0"/>
              <a:t>p ,  q  dan r , </a:t>
            </a:r>
            <a:r>
              <a:rPr lang="id-ID" dirty="0"/>
              <a:t>maka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4E548F-B0DA-4EAF-B877-8A993416F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Tabel Kebenaran</a:t>
            </a:r>
            <a:r>
              <a:rPr lang="en-US" dirty="0"/>
              <a:t> (4)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B718C18-CB71-47D7-AFD1-1C51485B8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548622"/>
              </p:ext>
            </p:extLst>
          </p:nvPr>
        </p:nvGraphicFramePr>
        <p:xfrm>
          <a:off x="2752709" y="2805948"/>
          <a:ext cx="5857917" cy="3337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7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7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09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575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p</a:t>
                      </a:r>
                      <a:endParaRPr lang="id-ID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q</a:t>
                      </a:r>
                      <a:endParaRPr lang="id-ID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r</a:t>
                      </a:r>
                      <a:endParaRPr lang="id-ID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Proposisi majemuk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9538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1B1453-89BA-47A8-B129-6E26FF6E9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Tabel Kebenaran</a:t>
            </a:r>
            <a:r>
              <a:rPr lang="en-US" dirty="0"/>
              <a:t> (5)</a:t>
            </a:r>
            <a:endParaRPr lang="en-ID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22B7B4-4E6C-4DBA-B508-CBE0FA1968A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042241" y="1738177"/>
            <a:ext cx="3822817" cy="4858566"/>
          </a:xfrm>
        </p:spPr>
        <p:txBody>
          <a:bodyPr/>
          <a:lstStyle/>
          <a:p>
            <a:pPr marL="358775" indent="-358775"/>
            <a:r>
              <a:rPr lang="id-ID" dirty="0"/>
              <a:t>Jika ada 3 buah proposisi sederhana yaitu </a:t>
            </a:r>
            <a:r>
              <a:rPr lang="id-ID" i="1" dirty="0"/>
              <a:t>p ,  q  dan r , </a:t>
            </a:r>
            <a:r>
              <a:rPr lang="id-ID" dirty="0"/>
              <a:t>maka </a:t>
            </a:r>
          </a:p>
          <a:p>
            <a:endParaRPr lang="en-ID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1146D3-7D75-4012-97C1-D7FE97584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8857"/>
              </p:ext>
            </p:extLst>
          </p:nvPr>
        </p:nvGraphicFramePr>
        <p:xfrm>
          <a:off x="198754" y="1738177"/>
          <a:ext cx="7715301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7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2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28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28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86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interpretasi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i="1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i="1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i="1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i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i="0" dirty="0"/>
                        <a:t>Proposisi majemuk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549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D4E5E5-1E3D-462D-9417-31C70BC1894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CEA375-68DE-463D-B39A-2A7D9226D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1583643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AF826C-4BC9-491F-9215-BC41DDD80BE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just"/>
            <a:r>
              <a:rPr lang="id-ID" dirty="0"/>
              <a:t>Logika sering didefinisikan sebagai ilmu untuk berfikir dan menalar dengan benar</a:t>
            </a:r>
          </a:p>
          <a:p>
            <a:pPr algn="just"/>
            <a:r>
              <a:rPr lang="id-ID" dirty="0"/>
              <a:t>Sehingga didapat kesimpulan yang benar</a:t>
            </a:r>
          </a:p>
          <a:p>
            <a:pPr algn="just"/>
            <a:r>
              <a:rPr lang="id-ID" dirty="0"/>
              <a:t>Untuk dapat menarik kesimpulan (konklusi) yang tepat diperlukan kemampuan menalar  yang baik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0F1474-4E0C-45AE-9A3B-873DE49E5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Konsep Logika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920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658E0F-07AD-4497-A26C-7E361193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Konsep Logika</a:t>
            </a:r>
            <a:r>
              <a:rPr lang="en-US" dirty="0"/>
              <a:t> (2)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D8382E-7AE9-4186-8C16-B7FB393D8BC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1537" y="1543051"/>
            <a:ext cx="10194171" cy="5053692"/>
          </a:xfrm>
        </p:spPr>
        <p:txBody>
          <a:bodyPr/>
          <a:lstStyle/>
          <a:p>
            <a:pPr algn="just"/>
            <a:r>
              <a:rPr lang="id-ID" sz="3200" dirty="0"/>
              <a:t>Kemampuan menalar  :</a:t>
            </a:r>
          </a:p>
          <a:p>
            <a:pPr lvl="1" algn="just"/>
            <a:r>
              <a:rPr lang="id-ID" sz="2800" dirty="0"/>
              <a:t>kemampuan untuk menarik konklusi yang tepat dari bukti-2 yang ada dan menurut aturan tertentu</a:t>
            </a:r>
          </a:p>
          <a:p>
            <a:pPr algn="just"/>
            <a:r>
              <a:rPr lang="id-ID" sz="3200" dirty="0"/>
              <a:t>Logika merupakan dasar dari semua penalaran </a:t>
            </a:r>
            <a:r>
              <a:rPr lang="id-ID" sz="3200" i="1" dirty="0"/>
              <a:t>(reasoning) </a:t>
            </a:r>
            <a:endParaRPr lang="id-ID" sz="3200" dirty="0"/>
          </a:p>
          <a:p>
            <a:pPr algn="just"/>
            <a:r>
              <a:rPr lang="en-US" sz="3200" dirty="0"/>
              <a:t>T</a:t>
            </a:r>
            <a:r>
              <a:rPr lang="id-ID" sz="3200" dirty="0"/>
              <a:t>ujuan dari Logika adalah </a:t>
            </a:r>
            <a:endParaRPr lang="en-US" sz="3200" dirty="0"/>
          </a:p>
          <a:p>
            <a:pPr lvl="1" algn="just"/>
            <a:r>
              <a:rPr lang="id-ID" sz="2800" dirty="0"/>
              <a:t>memberikan aturan penalaran sehingga orang dapat menentukan apakah suatu kalimat bernilai benar atau salah</a:t>
            </a:r>
          </a:p>
        </p:txBody>
      </p:sp>
    </p:spTree>
    <p:extLst>
      <p:ext uri="{BB962C8B-B14F-4D97-AF65-F5344CB8AC3E}">
        <p14:creationId xmlns:p14="http://schemas.microsoft.com/office/powerpoint/2010/main" val="2342092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A14C3-06CE-4CC1-858C-678C992BC51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 algn="ctr">
              <a:buNone/>
            </a:pPr>
            <a:endParaRPr lang="en-ID"/>
          </a:p>
          <a:p>
            <a:pPr marL="0" indent="0" algn="ctr">
              <a:buNone/>
            </a:pPr>
            <a:r>
              <a:rPr lang="en-ID"/>
              <a:t>Saya telah melihat 1000 gagak berwarna hitam</a:t>
            </a:r>
          </a:p>
          <a:p>
            <a:pPr marL="0" indent="0" algn="ctr">
              <a:buNone/>
            </a:pPr>
            <a:endParaRPr lang="en-ID" sz="1000"/>
          </a:p>
          <a:p>
            <a:pPr marL="0" indent="0" algn="ctr">
              <a:buNone/>
            </a:pPr>
            <a:r>
              <a:rPr lang="en-ID"/>
              <a:t>Saya belum pernah melihat burung gagak yang tidak berwarna hitam</a:t>
            </a:r>
          </a:p>
          <a:p>
            <a:pPr marL="0" indent="0" algn="ctr">
              <a:buNone/>
            </a:pPr>
            <a:endParaRPr lang="en-ID" sz="1000"/>
          </a:p>
          <a:p>
            <a:pPr marL="0" indent="0" algn="ctr">
              <a:buNone/>
            </a:pPr>
            <a:r>
              <a:rPr lang="en-ID"/>
              <a:t>Oleh karena itu, setiap burung gagak berwarna hitam</a:t>
            </a:r>
          </a:p>
          <a:p>
            <a:pPr marL="0" indent="0">
              <a:buNone/>
            </a:pPr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C7BF7-D211-42CA-90BC-034156434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Konsep Logika</a:t>
            </a:r>
            <a:r>
              <a:rPr lang="en-US" dirty="0"/>
              <a:t> (3) – </a:t>
            </a:r>
            <a:r>
              <a:rPr lang="en-US" dirty="0" err="1"/>
              <a:t>Contoh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581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2A5A9-3B37-4FD1-97FC-AE92F3CE89E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just"/>
            <a:r>
              <a:rPr lang="id-ID" sz="3200" dirty="0"/>
              <a:t>Aristoteles pertama kali mengembangkan Logika yang pada saat itu dikenal dengan Logika Tradisional</a:t>
            </a:r>
            <a:r>
              <a:rPr lang="en-US" sz="3200" dirty="0"/>
              <a:t> yang </a:t>
            </a:r>
            <a:r>
              <a:rPr lang="en-US" sz="3200" dirty="0" err="1"/>
              <a:t>merupakan</a:t>
            </a:r>
            <a:r>
              <a:rPr lang="en-US" sz="3200" dirty="0"/>
              <a:t> salah </a:t>
            </a:r>
            <a:r>
              <a:rPr lang="en-US" sz="3200" dirty="0" err="1"/>
              <a:t>satu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</a:t>
            </a:r>
            <a:r>
              <a:rPr lang="id-ID" sz="3200" dirty="0"/>
              <a:t>5</a:t>
            </a:r>
            <a:r>
              <a:rPr lang="en-US" sz="3200" dirty="0"/>
              <a:t> </a:t>
            </a:r>
            <a:r>
              <a:rPr lang="id-ID" sz="3200" dirty="0"/>
              <a:t>Aliran </a:t>
            </a:r>
            <a:r>
              <a:rPr lang="en-US" sz="3200" dirty="0"/>
              <a:t>dalam </a:t>
            </a:r>
            <a:r>
              <a:rPr lang="id-ID" sz="3200" dirty="0"/>
              <a:t>Logika</a:t>
            </a:r>
            <a:endParaRPr lang="en-US" sz="3200" dirty="0"/>
          </a:p>
          <a:p>
            <a:pPr algn="just"/>
            <a:r>
              <a:rPr lang="id-ID" sz="3200" dirty="0"/>
              <a:t>Aliran Logika Tradisional</a:t>
            </a:r>
            <a:endParaRPr lang="en-US" sz="3200" dirty="0"/>
          </a:p>
          <a:p>
            <a:pPr lvl="1" algn="just"/>
            <a:r>
              <a:rPr lang="id-ID" sz="2800" dirty="0"/>
              <a:t>Logika Ditafsirkan sebagai suatu Kumpulan aturan praktis yang menjadi petunjuk pemikiran</a:t>
            </a:r>
          </a:p>
          <a:p>
            <a:pPr algn="just"/>
            <a:r>
              <a:rPr lang="id-ID" sz="3200" dirty="0"/>
              <a:t>Aliran Logika Metafisis</a:t>
            </a:r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074BCF-2C95-479C-89AC-27F96B0A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Sejarah Perkembangan Logika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AA8EB0-C65F-482C-B4C7-0C780A9B035A}"/>
              </a:ext>
            </a:extLst>
          </p:cNvPr>
          <p:cNvSpPr/>
          <p:nvPr/>
        </p:nvSpPr>
        <p:spPr>
          <a:xfrm>
            <a:off x="761537" y="5221530"/>
            <a:ext cx="90148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4213" lvl="1" indent="-228600" algn="just">
              <a:buFont typeface="Arial" panose="020B0604020202020204" pitchFamily="34" charset="0"/>
              <a:buChar char="•"/>
            </a:pPr>
            <a:r>
              <a:rPr lang="id-ID" sz="2800" dirty="0"/>
              <a:t>Susunan pikiran dianggap sebagai kenyataan, logika untuk menafsirkan pikiran sebagai suatu tahap dari struktur kenyataan</a:t>
            </a:r>
          </a:p>
        </p:txBody>
      </p:sp>
    </p:spTree>
    <p:extLst>
      <p:ext uri="{BB962C8B-B14F-4D97-AF65-F5344CB8AC3E}">
        <p14:creationId xmlns:p14="http://schemas.microsoft.com/office/powerpoint/2010/main" val="463037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74BCF-2C95-479C-89AC-27F96B0A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Sejarah Perkembangan Logika</a:t>
            </a:r>
            <a:r>
              <a:rPr lang="en-US" dirty="0"/>
              <a:t>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2A5A9-3B37-4FD1-97FC-AE92F3CE89E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just"/>
            <a:r>
              <a:rPr lang="id-ID" sz="3200" dirty="0"/>
              <a:t>Aliran Logika Epistemologis</a:t>
            </a:r>
            <a:endParaRPr lang="en-US" sz="3200" dirty="0"/>
          </a:p>
          <a:p>
            <a:pPr lvl="1" algn="just"/>
            <a:r>
              <a:rPr lang="id-ID" sz="2600" dirty="0"/>
              <a:t>Oleh Francis Herbert menyatakan untuk mencapai pengetahuan yang memadai, maka pikiran logis dan perasaan harus digabung</a:t>
            </a:r>
            <a:endParaRPr lang="en-US" sz="2600" dirty="0"/>
          </a:p>
          <a:p>
            <a:pPr algn="just"/>
            <a:r>
              <a:rPr lang="id-ID" sz="3200" dirty="0"/>
              <a:t>Aliran Logika Pragmatis</a:t>
            </a:r>
            <a:endParaRPr lang="en-US" sz="3200" dirty="0"/>
          </a:p>
          <a:p>
            <a:pPr lvl="1" algn="just"/>
            <a:r>
              <a:rPr lang="id-ID" sz="2600" dirty="0"/>
              <a:t>Oleh John Dewey, Logika dianggap sebagai alat untuk memecahkan masalah</a:t>
            </a:r>
            <a:endParaRPr lang="en-US" sz="2600" dirty="0"/>
          </a:p>
          <a:p>
            <a:pPr algn="just"/>
            <a:r>
              <a:rPr lang="id-ID" sz="3200" dirty="0"/>
              <a:t>Aliran Logika Simbolis</a:t>
            </a:r>
            <a:endParaRPr lang="en-US" sz="3200" dirty="0"/>
          </a:p>
          <a:p>
            <a:pPr lvl="1" algn="just"/>
            <a:r>
              <a:rPr lang="id-ID" sz="2600" dirty="0"/>
              <a:t>Oleh Leibniz, Boole dan De Morgan yang sangat menekankan pada penggunaan simbol untuk memahami secara rinc</a:t>
            </a:r>
            <a:r>
              <a:rPr lang="en-US" sz="2600" dirty="0"/>
              <a:t>i (</a:t>
            </a:r>
            <a:r>
              <a:rPr lang="id-ID" sz="2600" dirty="0"/>
              <a:t>Logika Matematika</a:t>
            </a:r>
            <a:r>
              <a:rPr lang="en-US" sz="2600" dirty="0"/>
              <a:t>)</a:t>
            </a:r>
            <a:endParaRPr lang="id-ID" sz="2600" dirty="0"/>
          </a:p>
          <a:p>
            <a:pPr algn="just"/>
            <a:endParaRPr lang="en-US" sz="3200" dirty="0"/>
          </a:p>
          <a:p>
            <a:pPr algn="just"/>
            <a:endParaRPr lang="id-ID" sz="3200" dirty="0"/>
          </a:p>
          <a:p>
            <a:pPr lvl="1" algn="just"/>
            <a:endParaRPr lang="id-ID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3380B0-7FE4-4870-9F3D-F61CF5D733F8}"/>
              </a:ext>
            </a:extLst>
          </p:cNvPr>
          <p:cNvSpPr txBox="1">
            <a:spLocks/>
          </p:cNvSpPr>
          <p:nvPr/>
        </p:nvSpPr>
        <p:spPr>
          <a:xfrm>
            <a:off x="913937" y="5503492"/>
            <a:ext cx="8819723" cy="124565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id-ID" sz="3200" dirty="0"/>
          </a:p>
          <a:p>
            <a:pPr lvl="1" algn="just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29356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2A5A9-3B37-4FD1-97FC-AE92F3CE89E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just"/>
            <a:r>
              <a:rPr lang="id-ID" sz="2800" dirty="0"/>
              <a:t>Logika Simbolik</a:t>
            </a:r>
            <a:r>
              <a:rPr lang="en-US" sz="2800" dirty="0"/>
              <a:t> </a:t>
            </a:r>
            <a:r>
              <a:rPr lang="en-US" sz="2800" dirty="0" err="1"/>
              <a:t>merupakan</a:t>
            </a:r>
            <a:r>
              <a:rPr lang="id-ID" sz="2800" dirty="0"/>
              <a:t> ilmu tentang penyimpulan yang sah yaitu dengan menggunakan metode matematika dan dengan bantuan simbol simbol khusus</a:t>
            </a:r>
          </a:p>
          <a:p>
            <a:pPr algn="just"/>
            <a:r>
              <a:rPr lang="id-ID" sz="2800" dirty="0"/>
              <a:t>Pemakaian simbol simbol khusus untuk mewakili bahasa sesuai aturan matematika </a:t>
            </a:r>
            <a:r>
              <a:rPr lang="en-US" sz="2800" dirty="0"/>
              <a:t>digunakan </a:t>
            </a:r>
            <a:r>
              <a:rPr lang="id-ID" sz="2800" dirty="0"/>
              <a:t>untuk menetapkan apakah suatu pernyataan benar atau salah </a:t>
            </a:r>
            <a:endParaRPr lang="en-US" sz="2800" dirty="0"/>
          </a:p>
          <a:p>
            <a:pPr algn="just"/>
            <a:r>
              <a:rPr lang="id-ID" sz="2800" dirty="0"/>
              <a:t>Salah satu perluasan dari Logika adalah Aljabar Boole yang digunakan secara luas dalam komputer.</a:t>
            </a:r>
          </a:p>
          <a:p>
            <a:pPr algn="just"/>
            <a:r>
              <a:rPr lang="id-ID" sz="2800" dirty="0"/>
              <a:t>Ketidakjelasan berbahasa dapat dihindari </a:t>
            </a:r>
            <a:r>
              <a:rPr lang="en-US" sz="2800" dirty="0"/>
              <a:t>		</a:t>
            </a:r>
            <a:r>
              <a:rPr lang="id-ID" sz="2800" dirty="0"/>
              <a:t>menggunakan simbol-simbol</a:t>
            </a:r>
          </a:p>
          <a:p>
            <a:pPr algn="just"/>
            <a:endParaRPr lang="id-ID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074BCF-2C95-479C-89AC-27F96B0A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Sejarah Perkembangan Logika</a:t>
            </a:r>
            <a:r>
              <a:rPr lang="en-US" dirty="0"/>
              <a:t> (3)</a:t>
            </a:r>
          </a:p>
        </p:txBody>
      </p:sp>
    </p:spTree>
    <p:extLst>
      <p:ext uri="{BB962C8B-B14F-4D97-AF65-F5344CB8AC3E}">
        <p14:creationId xmlns:p14="http://schemas.microsoft.com/office/powerpoint/2010/main" val="198683549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rap1">
      <a:majorFont>
        <a:latin typeface="Cambri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4" id="{D859AF36-9738-4894-8B87-1E650589DC77}" vid="{434A9299-13A7-4781-B5F0-CA19518F3816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4" id="{D859AF36-9738-4894-8B87-1E650589DC77}" vid="{332AB257-ED44-492B-8304-3921176F23B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chapter1</Template>
  <TotalTime>520</TotalTime>
  <Words>1385</Words>
  <Application>Microsoft Office PowerPoint</Application>
  <PresentationFormat>Widescreen</PresentationFormat>
  <Paragraphs>297</Paragraphs>
  <Slides>32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Book Antiqua</vt:lpstr>
      <vt:lpstr>Calibri</vt:lpstr>
      <vt:lpstr>Cambria</vt:lpstr>
      <vt:lpstr>Cambria Math</vt:lpstr>
      <vt:lpstr>Cover and End Slide Master</vt:lpstr>
      <vt:lpstr>Contents Slide Master</vt:lpstr>
      <vt:lpstr>Mata Kuliah Logika Informatika</vt:lpstr>
      <vt:lpstr>Logika informatika  1</vt:lpstr>
      <vt:lpstr>Materi pendahuluan</vt:lpstr>
      <vt:lpstr>Konsep Logika</vt:lpstr>
      <vt:lpstr>Konsep Logika (2)</vt:lpstr>
      <vt:lpstr>Konsep Logika (3) – Contoh</vt:lpstr>
      <vt:lpstr>Sejarah Perkembangan Logika</vt:lpstr>
      <vt:lpstr>Sejarah Perkembangan Logika (2)</vt:lpstr>
      <vt:lpstr>Sejarah Perkembangan Logika (3)</vt:lpstr>
      <vt:lpstr>Kalimat</vt:lpstr>
      <vt:lpstr>Kalimat (2) - Contoh </vt:lpstr>
      <vt:lpstr>Kalimat (3)</vt:lpstr>
      <vt:lpstr>Persoalan Logika vs Aljabar</vt:lpstr>
      <vt:lpstr>Persoalan Logika vs Aljabar (2)</vt:lpstr>
      <vt:lpstr>Proposisi</vt:lpstr>
      <vt:lpstr>Pernyataan (Proposisi)</vt:lpstr>
      <vt:lpstr>Proposisi (2) – Contoh  Tentukan Nilai Kebenaranya </vt:lpstr>
      <vt:lpstr>Variabel dan Konstanta</vt:lpstr>
      <vt:lpstr>Variabel dan Konstanta (2)</vt:lpstr>
      <vt:lpstr>Variabel dan Konstanta (2)</vt:lpstr>
      <vt:lpstr>Konsep Proposisi</vt:lpstr>
      <vt:lpstr>Konsep Proposisi (2) - Contoh</vt:lpstr>
      <vt:lpstr>Proposisi Sederhana / atomik</vt:lpstr>
      <vt:lpstr>Proposisi Sederhana / atomik (2)</vt:lpstr>
      <vt:lpstr>Proposisi Majemuk</vt:lpstr>
      <vt:lpstr>Proposisi Majemuk (2)</vt:lpstr>
      <vt:lpstr>Tabel Kebenaran</vt:lpstr>
      <vt:lpstr>Tabel Kebenaran (2)</vt:lpstr>
      <vt:lpstr>Tabel Kebenaran (3)</vt:lpstr>
      <vt:lpstr>Tabel Kebenaran (4)</vt:lpstr>
      <vt:lpstr>Tabel Kebenaran (5)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Mata Kuliah Logika Informatika</dc:title>
  <dc:creator>Anggi Pramunendar</dc:creator>
  <cp:lastModifiedBy>Anggi Pramunendar</cp:lastModifiedBy>
  <cp:revision>66</cp:revision>
  <dcterms:created xsi:type="dcterms:W3CDTF">2020-08-04T13:08:26Z</dcterms:created>
  <dcterms:modified xsi:type="dcterms:W3CDTF">2021-03-01T16:25:46Z</dcterms:modified>
</cp:coreProperties>
</file>